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3"/>
  </p:notesMasterIdLst>
  <p:sldIdLst>
    <p:sldId id="4027" r:id="rId6"/>
    <p:sldId id="257" r:id="rId7"/>
    <p:sldId id="4056" r:id="rId8"/>
    <p:sldId id="261" r:id="rId9"/>
    <p:sldId id="260" r:id="rId10"/>
    <p:sldId id="4040" r:id="rId11"/>
    <p:sldId id="263" r:id="rId12"/>
    <p:sldId id="270" r:id="rId13"/>
    <p:sldId id="4035" r:id="rId14"/>
    <p:sldId id="4043" r:id="rId15"/>
    <p:sldId id="4052" r:id="rId16"/>
    <p:sldId id="4054" r:id="rId17"/>
    <p:sldId id="274" r:id="rId18"/>
    <p:sldId id="279" r:id="rId19"/>
    <p:sldId id="273" r:id="rId20"/>
    <p:sldId id="281" r:id="rId21"/>
    <p:sldId id="40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2A0755-BD1D-42A8-A1BD-26F2BA976304}">
          <p14:sldIdLst>
            <p14:sldId id="4027"/>
            <p14:sldId id="257"/>
            <p14:sldId id="4056"/>
            <p14:sldId id="261"/>
            <p14:sldId id="260"/>
            <p14:sldId id="4040"/>
            <p14:sldId id="263"/>
            <p14:sldId id="270"/>
            <p14:sldId id="4035"/>
            <p14:sldId id="4043"/>
            <p14:sldId id="4052"/>
            <p14:sldId id="4054"/>
            <p14:sldId id="274"/>
            <p14:sldId id="279"/>
            <p14:sldId id="273"/>
            <p14:sldId id="281"/>
            <p14:sldId id="4057"/>
          </p14:sldIdLst>
        </p14:section>
        <p14:section name="Appendix" id="{09467A21-E3F7-4BDB-9263-DB7EA57F4AC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14C"/>
    <a:srgbClr val="F77936"/>
    <a:srgbClr val="AA0202"/>
    <a:srgbClr val="FFFFFF"/>
    <a:srgbClr val="E6601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D94DD-36FA-4F43-B89E-52258B67A9F9}" v="12" dt="2023-06-22T14:57:27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Stine" userId="18d826ed-e849-478b-970d-bf7a7f4d353c" providerId="ADAL" clId="{14CD94DD-36FA-4F43-B89E-52258B67A9F9}"/>
    <pc:docChg chg="undo redo custSel addSld delSld modSld sldOrd modSection">
      <pc:chgData name="Steven Stine" userId="18d826ed-e849-478b-970d-bf7a7f4d353c" providerId="ADAL" clId="{14CD94DD-36FA-4F43-B89E-52258B67A9F9}" dt="2023-06-22T14:57:33.229" v="658" actId="14100"/>
      <pc:docMkLst>
        <pc:docMk/>
      </pc:docMkLst>
      <pc:sldChg chg="modSp mod ord modNotesTx">
        <pc:chgData name="Steven Stine" userId="18d826ed-e849-478b-970d-bf7a7f4d353c" providerId="ADAL" clId="{14CD94DD-36FA-4F43-B89E-52258B67A9F9}" dt="2023-06-22T14:35:32.838" v="566" actId="6549"/>
        <pc:sldMkLst>
          <pc:docMk/>
          <pc:sldMk cId="1530322896" sldId="257"/>
        </pc:sldMkLst>
        <pc:spChg chg="mod">
          <ac:chgData name="Steven Stine" userId="18d826ed-e849-478b-970d-bf7a7f4d353c" providerId="ADAL" clId="{14CD94DD-36FA-4F43-B89E-52258B67A9F9}" dt="2023-06-22T14:32:49.418" v="425" actId="20577"/>
          <ac:spMkLst>
            <pc:docMk/>
            <pc:sldMk cId="1530322896" sldId="257"/>
            <ac:spMk id="9" creationId="{CC662031-CA71-484E-88FE-5CC475C7FCB2}"/>
          </ac:spMkLst>
        </pc:spChg>
        <pc:spChg chg="mod">
          <ac:chgData name="Steven Stine" userId="18d826ed-e849-478b-970d-bf7a7f4d353c" providerId="ADAL" clId="{14CD94DD-36FA-4F43-B89E-52258B67A9F9}" dt="2023-06-22T14:22:15.271" v="386" actId="20577"/>
          <ac:spMkLst>
            <pc:docMk/>
            <pc:sldMk cId="1530322896" sldId="257"/>
            <ac:spMk id="10" creationId="{C8B2C975-9CD3-4384-9230-5C83B723DDF5}"/>
          </ac:spMkLst>
        </pc:spChg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4207628639" sldId="259"/>
        </pc:sldMkLst>
      </pc:sldChg>
      <pc:sldChg chg="addSp delSp modSp mod modNotesTx">
        <pc:chgData name="Steven Stine" userId="18d826ed-e849-478b-970d-bf7a7f4d353c" providerId="ADAL" clId="{14CD94DD-36FA-4F43-B89E-52258B67A9F9}" dt="2023-06-22T14:35:16.444" v="564" actId="6549"/>
        <pc:sldMkLst>
          <pc:docMk/>
          <pc:sldMk cId="1456876120" sldId="260"/>
        </pc:sldMkLst>
        <pc:spChg chg="mod">
          <ac:chgData name="Steven Stine" userId="18d826ed-e849-478b-970d-bf7a7f4d353c" providerId="ADAL" clId="{14CD94DD-36FA-4F43-B89E-52258B67A9F9}" dt="2023-06-22T14:35:10.612" v="563" actId="20577"/>
          <ac:spMkLst>
            <pc:docMk/>
            <pc:sldMk cId="1456876120" sldId="260"/>
            <ac:spMk id="23" creationId="{5FDDE4B3-5795-4064-B0DB-4ECD35DE266A}"/>
          </ac:spMkLst>
        </pc:spChg>
        <pc:spChg chg="mod">
          <ac:chgData name="Steven Stine" userId="18d826ed-e849-478b-970d-bf7a7f4d353c" providerId="ADAL" clId="{14CD94DD-36FA-4F43-B89E-52258B67A9F9}" dt="2023-06-22T13:51:09.180" v="113" actId="14100"/>
          <ac:spMkLst>
            <pc:docMk/>
            <pc:sldMk cId="1456876120" sldId="260"/>
            <ac:spMk id="26" creationId="{89760013-76CC-45EB-BF75-CBC71F9CE394}"/>
          </ac:spMkLst>
        </pc:spChg>
        <pc:spChg chg="mod">
          <ac:chgData name="Steven Stine" userId="18d826ed-e849-478b-970d-bf7a7f4d353c" providerId="ADAL" clId="{14CD94DD-36FA-4F43-B89E-52258B67A9F9}" dt="2023-06-22T13:51:50.481" v="121" actId="14100"/>
          <ac:spMkLst>
            <pc:docMk/>
            <pc:sldMk cId="1456876120" sldId="260"/>
            <ac:spMk id="27" creationId="{3B864B0D-96DB-4838-9E62-EE8ACA31BE32}"/>
          </ac:spMkLst>
        </pc:spChg>
        <pc:spChg chg="mod">
          <ac:chgData name="Steven Stine" userId="18d826ed-e849-478b-970d-bf7a7f4d353c" providerId="ADAL" clId="{14CD94DD-36FA-4F43-B89E-52258B67A9F9}" dt="2023-06-22T13:51:42.048" v="120" actId="14100"/>
          <ac:spMkLst>
            <pc:docMk/>
            <pc:sldMk cId="1456876120" sldId="260"/>
            <ac:spMk id="28" creationId="{5D53727E-2D69-4DBD-832F-78772E491737}"/>
          </ac:spMkLst>
        </pc:spChg>
        <pc:spChg chg="mod">
          <ac:chgData name="Steven Stine" userId="18d826ed-e849-478b-970d-bf7a7f4d353c" providerId="ADAL" clId="{14CD94DD-36FA-4F43-B89E-52258B67A9F9}" dt="2023-06-22T13:50:52.891" v="109" actId="20577"/>
          <ac:spMkLst>
            <pc:docMk/>
            <pc:sldMk cId="1456876120" sldId="260"/>
            <ac:spMk id="29" creationId="{C31884D0-F9BE-4A26-BC0E-CA7D869204FA}"/>
          </ac:spMkLst>
        </pc:spChg>
        <pc:picChg chg="del mod">
          <ac:chgData name="Steven Stine" userId="18d826ed-e849-478b-970d-bf7a7f4d353c" providerId="ADAL" clId="{14CD94DD-36FA-4F43-B89E-52258B67A9F9}" dt="2023-06-22T13:49:27.756" v="44" actId="478"/>
          <ac:picMkLst>
            <pc:docMk/>
            <pc:sldMk cId="1456876120" sldId="260"/>
            <ac:picMk id="3" creationId="{E11148F6-C0E3-117A-329E-10A53B3D69F1}"/>
          </ac:picMkLst>
        </pc:picChg>
        <pc:picChg chg="add mod ord">
          <ac:chgData name="Steven Stine" userId="18d826ed-e849-478b-970d-bf7a7f4d353c" providerId="ADAL" clId="{14CD94DD-36FA-4F43-B89E-52258B67A9F9}" dt="2023-06-22T13:51:04.100" v="112" actId="14100"/>
          <ac:picMkLst>
            <pc:docMk/>
            <pc:sldMk cId="1456876120" sldId="260"/>
            <ac:picMk id="6" creationId="{BF045C67-7B02-DFCB-1170-F738053718B4}"/>
          </ac:picMkLst>
        </pc:picChg>
        <pc:picChg chg="add del">
          <ac:chgData name="Steven Stine" userId="18d826ed-e849-478b-970d-bf7a7f4d353c" providerId="ADAL" clId="{14CD94DD-36FA-4F43-B89E-52258B67A9F9}" dt="2023-06-22T14:34:07.328" v="479" actId="22"/>
          <ac:picMkLst>
            <pc:docMk/>
            <pc:sldMk cId="1456876120" sldId="260"/>
            <ac:picMk id="8" creationId="{237E70BD-6F63-3B67-CC26-DD8DEA641024}"/>
          </ac:picMkLst>
        </pc:picChg>
      </pc:sldChg>
      <pc:sldChg chg="addSp delSp modSp mod modNotesTx">
        <pc:chgData name="Steven Stine" userId="18d826ed-e849-478b-970d-bf7a7f4d353c" providerId="ADAL" clId="{14CD94DD-36FA-4F43-B89E-52258B67A9F9}" dt="2023-06-22T14:35:50.282" v="568" actId="6549"/>
        <pc:sldMkLst>
          <pc:docMk/>
          <pc:sldMk cId="2065496917" sldId="261"/>
        </pc:sldMkLst>
        <pc:spChg chg="mod">
          <ac:chgData name="Steven Stine" userId="18d826ed-e849-478b-970d-bf7a7f4d353c" providerId="ADAL" clId="{14CD94DD-36FA-4F43-B89E-52258B67A9F9}" dt="2023-06-22T13:47:57.219" v="39" actId="1076"/>
          <ac:spMkLst>
            <pc:docMk/>
            <pc:sldMk cId="2065496917" sldId="261"/>
            <ac:spMk id="9" creationId="{138B0D35-CE19-4B56-869C-4959AE62E7FC}"/>
          </ac:spMkLst>
        </pc:spChg>
        <pc:spChg chg="add mod">
          <ac:chgData name="Steven Stine" userId="18d826ed-e849-478b-970d-bf7a7f4d353c" providerId="ADAL" clId="{14CD94DD-36FA-4F43-B89E-52258B67A9F9}" dt="2023-06-22T13:48:11.383" v="42" actId="1076"/>
          <ac:spMkLst>
            <pc:docMk/>
            <pc:sldMk cId="2065496917" sldId="261"/>
            <ac:spMk id="11" creationId="{A1952BBC-12F8-88EB-03BE-26340362BDB0}"/>
          </ac:spMkLst>
        </pc:spChg>
        <pc:spChg chg="del">
          <ac:chgData name="Steven Stine" userId="18d826ed-e849-478b-970d-bf7a7f4d353c" providerId="ADAL" clId="{14CD94DD-36FA-4F43-B89E-52258B67A9F9}" dt="2023-06-22T13:48:02.114" v="40" actId="478"/>
          <ac:spMkLst>
            <pc:docMk/>
            <pc:sldMk cId="2065496917" sldId="261"/>
            <ac:spMk id="16" creationId="{B59A004A-BD1C-4AC6-819B-F044ABDEB395}"/>
          </ac:spMkLst>
        </pc:spChg>
        <pc:spChg chg="mod">
          <ac:chgData name="Steven Stine" userId="18d826ed-e849-478b-970d-bf7a7f4d353c" providerId="ADAL" clId="{14CD94DD-36FA-4F43-B89E-52258B67A9F9}" dt="2023-06-22T13:47:14.348" v="35" actId="14100"/>
          <ac:spMkLst>
            <pc:docMk/>
            <pc:sldMk cId="2065496917" sldId="261"/>
            <ac:spMk id="22" creationId="{41CA18D6-3EE1-494C-9AD8-11F980E70E9C}"/>
          </ac:spMkLst>
        </pc:spChg>
        <pc:picChg chg="del">
          <ac:chgData name="Steven Stine" userId="18d826ed-e849-478b-970d-bf7a7f4d353c" providerId="ADAL" clId="{14CD94DD-36FA-4F43-B89E-52258B67A9F9}" dt="2023-06-22T13:43:05.236" v="25" actId="478"/>
          <ac:picMkLst>
            <pc:docMk/>
            <pc:sldMk cId="2065496917" sldId="261"/>
            <ac:picMk id="5" creationId="{C5514990-3172-42F0-A678-E67EB420B136}"/>
          </ac:picMkLst>
        </pc:picChg>
        <pc:picChg chg="add del">
          <ac:chgData name="Steven Stine" userId="18d826ed-e849-478b-970d-bf7a7f4d353c" providerId="ADAL" clId="{14CD94DD-36FA-4F43-B89E-52258B67A9F9}" dt="2023-06-22T13:43:09.616" v="27" actId="478"/>
          <ac:picMkLst>
            <pc:docMk/>
            <pc:sldMk cId="2065496917" sldId="261"/>
            <ac:picMk id="6" creationId="{18E29FEF-1732-ABBC-F18F-FBAEA04F7AAB}"/>
          </ac:picMkLst>
        </pc:picChg>
        <pc:picChg chg="add mod">
          <ac:chgData name="Steven Stine" userId="18d826ed-e849-478b-970d-bf7a7f4d353c" providerId="ADAL" clId="{14CD94DD-36FA-4F43-B89E-52258B67A9F9}" dt="2023-06-22T13:46:52.349" v="31" actId="1076"/>
          <ac:picMkLst>
            <pc:docMk/>
            <pc:sldMk cId="2065496917" sldId="261"/>
            <ac:picMk id="10" creationId="{89F63F48-8C63-E079-E5F7-8991D55D1247}"/>
          </ac:picMkLst>
        </pc:picChg>
      </pc:sldChg>
      <pc:sldChg chg="addSp delSp modSp mod modNotesTx">
        <pc:chgData name="Steven Stine" userId="18d826ed-e849-478b-970d-bf7a7f4d353c" providerId="ADAL" clId="{14CD94DD-36FA-4F43-B89E-52258B67A9F9}" dt="2023-06-22T14:57:33.229" v="658" actId="14100"/>
        <pc:sldMkLst>
          <pc:docMk/>
          <pc:sldMk cId="1751718405" sldId="263"/>
        </pc:sldMkLst>
        <pc:spChg chg="mod">
          <ac:chgData name="Steven Stine" userId="18d826ed-e849-478b-970d-bf7a7f4d353c" providerId="ADAL" clId="{14CD94DD-36FA-4F43-B89E-52258B67A9F9}" dt="2023-06-22T14:53:46.041" v="624" actId="1076"/>
          <ac:spMkLst>
            <pc:docMk/>
            <pc:sldMk cId="1751718405" sldId="263"/>
            <ac:spMk id="11" creationId="{F0975403-970F-4A7E-8FB6-3E7AAB060942}"/>
          </ac:spMkLst>
        </pc:spChg>
        <pc:spChg chg="del">
          <ac:chgData name="Steven Stine" userId="18d826ed-e849-478b-970d-bf7a7f4d353c" providerId="ADAL" clId="{14CD94DD-36FA-4F43-B89E-52258B67A9F9}" dt="2023-06-22T14:54:10.425" v="631" actId="478"/>
          <ac:spMkLst>
            <pc:docMk/>
            <pc:sldMk cId="1751718405" sldId="263"/>
            <ac:spMk id="14" creationId="{3B015233-F5F6-4FDF-B411-426C5A07BA8D}"/>
          </ac:spMkLst>
        </pc:spChg>
        <pc:spChg chg="add mod">
          <ac:chgData name="Steven Stine" userId="18d826ed-e849-478b-970d-bf7a7f4d353c" providerId="ADAL" clId="{14CD94DD-36FA-4F43-B89E-52258B67A9F9}" dt="2023-06-22T14:55:45.872" v="638" actId="1076"/>
          <ac:spMkLst>
            <pc:docMk/>
            <pc:sldMk cId="1751718405" sldId="263"/>
            <ac:spMk id="24" creationId="{F1C51B0C-4A4E-4899-D142-91D0E2DF38BD}"/>
          </ac:spMkLst>
        </pc:spChg>
        <pc:spChg chg="del">
          <ac:chgData name="Steven Stine" userId="18d826ed-e849-478b-970d-bf7a7f4d353c" providerId="ADAL" clId="{14CD94DD-36FA-4F43-B89E-52258B67A9F9}" dt="2023-06-22T14:54:12.313" v="633" actId="478"/>
          <ac:spMkLst>
            <pc:docMk/>
            <pc:sldMk cId="1751718405" sldId="263"/>
            <ac:spMk id="27" creationId="{918B3890-4DAE-4E75-9C46-5986B79F04D4}"/>
          </ac:spMkLst>
        </pc:spChg>
        <pc:spChg chg="del">
          <ac:chgData name="Steven Stine" userId="18d826ed-e849-478b-970d-bf7a7f4d353c" providerId="ADAL" clId="{14CD94DD-36FA-4F43-B89E-52258B67A9F9}" dt="2023-06-22T14:54:11.486" v="632" actId="478"/>
          <ac:spMkLst>
            <pc:docMk/>
            <pc:sldMk cId="1751718405" sldId="263"/>
            <ac:spMk id="28" creationId="{F6CBBECA-ADEE-442D-8D8B-ADBA4CF8B699}"/>
          </ac:spMkLst>
        </pc:spChg>
        <pc:spChg chg="del mod">
          <ac:chgData name="Steven Stine" userId="18d826ed-e849-478b-970d-bf7a7f4d353c" providerId="ADAL" clId="{14CD94DD-36FA-4F43-B89E-52258B67A9F9}" dt="2023-06-22T14:54:07.456" v="629" actId="478"/>
          <ac:spMkLst>
            <pc:docMk/>
            <pc:sldMk cId="1751718405" sldId="263"/>
            <ac:spMk id="37" creationId="{D86485CA-E65A-46D5-8FCB-C08A93138C74}"/>
          </ac:spMkLst>
        </pc:spChg>
        <pc:grpChg chg="del">
          <ac:chgData name="Steven Stine" userId="18d826ed-e849-478b-970d-bf7a7f4d353c" providerId="ADAL" clId="{14CD94DD-36FA-4F43-B89E-52258B67A9F9}" dt="2023-06-22T14:52:55.743" v="613" actId="478"/>
          <ac:grpSpMkLst>
            <pc:docMk/>
            <pc:sldMk cId="1751718405" sldId="263"/>
            <ac:grpSpMk id="6" creationId="{8AF40E08-6E20-4579-8C96-C187FE318079}"/>
          </ac:grpSpMkLst>
        </pc:grpChg>
        <pc:picChg chg="add mod ord">
          <ac:chgData name="Steven Stine" userId="18d826ed-e849-478b-970d-bf7a7f4d353c" providerId="ADAL" clId="{14CD94DD-36FA-4F43-B89E-52258B67A9F9}" dt="2023-06-22T14:53:30.477" v="620" actId="167"/>
          <ac:picMkLst>
            <pc:docMk/>
            <pc:sldMk cId="1751718405" sldId="263"/>
            <ac:picMk id="10" creationId="{2227FCFE-EF30-C749-BCAA-7550D24A3EBE}"/>
          </ac:picMkLst>
        </pc:picChg>
        <pc:picChg chg="add mod">
          <ac:chgData name="Steven Stine" userId="18d826ed-e849-478b-970d-bf7a7f4d353c" providerId="ADAL" clId="{14CD94DD-36FA-4F43-B89E-52258B67A9F9}" dt="2023-06-22T14:55:37.866" v="636" actId="1076"/>
          <ac:picMkLst>
            <pc:docMk/>
            <pc:sldMk cId="1751718405" sldId="263"/>
            <ac:picMk id="18" creationId="{219C5E62-32C9-E85E-CCFF-A76541AACED5}"/>
          </ac:picMkLst>
        </pc:picChg>
        <pc:cxnChg chg="del mod">
          <ac:chgData name="Steven Stine" userId="18d826ed-e849-478b-970d-bf7a7f4d353c" providerId="ADAL" clId="{14CD94DD-36FA-4F43-B89E-52258B67A9F9}" dt="2023-06-22T14:57:08.163" v="650" actId="478"/>
          <ac:cxnSpMkLst>
            <pc:docMk/>
            <pc:sldMk cId="1751718405" sldId="263"/>
            <ac:cxnSpMk id="20" creationId="{C9652342-3097-47DF-9A41-994B84F6250D}"/>
          </ac:cxnSpMkLst>
        </pc:cxnChg>
        <pc:cxnChg chg="add del mod">
          <ac:chgData name="Steven Stine" userId="18d826ed-e849-478b-970d-bf7a7f4d353c" providerId="ADAL" clId="{14CD94DD-36FA-4F43-B89E-52258B67A9F9}" dt="2023-06-22T14:55:58.230" v="641" actId="478"/>
          <ac:cxnSpMkLst>
            <pc:docMk/>
            <pc:sldMk cId="1751718405" sldId="263"/>
            <ac:cxnSpMk id="25" creationId="{FDBBF18F-2DDA-56D2-D487-DD4AF3AE1784}"/>
          </ac:cxnSpMkLst>
        </pc:cxnChg>
        <pc:cxnChg chg="add mod">
          <ac:chgData name="Steven Stine" userId="18d826ed-e849-478b-970d-bf7a7f4d353c" providerId="ADAL" clId="{14CD94DD-36FA-4F43-B89E-52258B67A9F9}" dt="2023-06-22T14:56:25.428" v="648" actId="14100"/>
          <ac:cxnSpMkLst>
            <pc:docMk/>
            <pc:sldMk cId="1751718405" sldId="263"/>
            <ac:cxnSpMk id="26" creationId="{3D5A2F3E-6B03-C357-879A-085F4361A07D}"/>
          </ac:cxnSpMkLst>
        </pc:cxnChg>
        <pc:cxnChg chg="mod">
          <ac:chgData name="Steven Stine" userId="18d826ed-e849-478b-970d-bf7a7f4d353c" providerId="ADAL" clId="{14CD94DD-36FA-4F43-B89E-52258B67A9F9}" dt="2023-06-22T14:53:24.930" v="618" actId="1076"/>
          <ac:cxnSpMkLst>
            <pc:docMk/>
            <pc:sldMk cId="1751718405" sldId="263"/>
            <ac:cxnSpMk id="29" creationId="{C8B0523F-22C7-4AB8-857D-7CD2C8160DA8}"/>
          </ac:cxnSpMkLst>
        </pc:cxnChg>
        <pc:cxnChg chg="mod">
          <ac:chgData name="Steven Stine" userId="18d826ed-e849-478b-970d-bf7a7f4d353c" providerId="ADAL" clId="{14CD94DD-36FA-4F43-B89E-52258B67A9F9}" dt="2023-06-22T14:54:01.720" v="627" actId="1076"/>
          <ac:cxnSpMkLst>
            <pc:docMk/>
            <pc:sldMk cId="1751718405" sldId="263"/>
            <ac:cxnSpMk id="31" creationId="{C7BBAF20-EA87-4CB8-8E66-C668D5EF5380}"/>
          </ac:cxnSpMkLst>
        </pc:cxnChg>
        <pc:cxnChg chg="mod">
          <ac:chgData name="Steven Stine" userId="18d826ed-e849-478b-970d-bf7a7f4d353c" providerId="ADAL" clId="{14CD94DD-36FA-4F43-B89E-52258B67A9F9}" dt="2023-06-22T14:53:38.501" v="623" actId="1076"/>
          <ac:cxnSpMkLst>
            <pc:docMk/>
            <pc:sldMk cId="1751718405" sldId="263"/>
            <ac:cxnSpMk id="32" creationId="{81A99BF5-CE5C-47CA-85E0-81C3E5C52708}"/>
          </ac:cxnSpMkLst>
        </pc:cxnChg>
        <pc:cxnChg chg="add mod">
          <ac:chgData name="Steven Stine" userId="18d826ed-e849-478b-970d-bf7a7f4d353c" providerId="ADAL" clId="{14CD94DD-36FA-4F43-B89E-52258B67A9F9}" dt="2023-06-22T14:56:35.359" v="649" actId="1076"/>
          <ac:cxnSpMkLst>
            <pc:docMk/>
            <pc:sldMk cId="1751718405" sldId="263"/>
            <ac:cxnSpMk id="34" creationId="{97629B7E-EDF5-4C6F-3622-C0B5E9EC74BD}"/>
          </ac:cxnSpMkLst>
        </pc:cxnChg>
        <pc:cxnChg chg="del">
          <ac:chgData name="Steven Stine" userId="18d826ed-e849-478b-970d-bf7a7f4d353c" providerId="ADAL" clId="{14CD94DD-36FA-4F43-B89E-52258B67A9F9}" dt="2023-06-22T14:54:08.361" v="630" actId="478"/>
          <ac:cxnSpMkLst>
            <pc:docMk/>
            <pc:sldMk cId="1751718405" sldId="263"/>
            <ac:cxnSpMk id="35" creationId="{8F80265A-0CB6-42D5-9772-86A8BF600DB2}"/>
          </ac:cxnSpMkLst>
        </pc:cxnChg>
        <pc:cxnChg chg="add mod">
          <ac:chgData name="Steven Stine" userId="18d826ed-e849-478b-970d-bf7a7f4d353c" providerId="ADAL" clId="{14CD94DD-36FA-4F43-B89E-52258B67A9F9}" dt="2023-06-22T14:57:19.009" v="653" actId="14100"/>
          <ac:cxnSpMkLst>
            <pc:docMk/>
            <pc:sldMk cId="1751718405" sldId="263"/>
            <ac:cxnSpMk id="39" creationId="{6AF747E2-4FD3-8CCA-68C4-1C326CE9798A}"/>
          </ac:cxnSpMkLst>
        </pc:cxnChg>
        <pc:cxnChg chg="add del mod">
          <ac:chgData name="Steven Stine" userId="18d826ed-e849-478b-970d-bf7a7f4d353c" providerId="ADAL" clId="{14CD94DD-36FA-4F43-B89E-52258B67A9F9}" dt="2023-06-22T14:57:22.641" v="655"/>
          <ac:cxnSpMkLst>
            <pc:docMk/>
            <pc:sldMk cId="1751718405" sldId="263"/>
            <ac:cxnSpMk id="41" creationId="{876C0A48-E0CF-755C-ED90-E76348C51080}"/>
          </ac:cxnSpMkLst>
        </pc:cxnChg>
        <pc:cxnChg chg="add mod">
          <ac:chgData name="Steven Stine" userId="18d826ed-e849-478b-970d-bf7a7f4d353c" providerId="ADAL" clId="{14CD94DD-36FA-4F43-B89E-52258B67A9F9}" dt="2023-06-22T14:57:33.229" v="658" actId="14100"/>
          <ac:cxnSpMkLst>
            <pc:docMk/>
            <pc:sldMk cId="1751718405" sldId="263"/>
            <ac:cxnSpMk id="42" creationId="{B3C8EC1A-F8DC-CA5E-A464-EAB15762EB0F}"/>
          </ac:cxnSpMkLst>
        </pc:cxnChg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2250429762" sldId="265"/>
        </pc:sldMkLst>
      </pc:sldChg>
      <pc:sldChg chg="addSp delSp modSp mod modNotesTx">
        <pc:chgData name="Steven Stine" userId="18d826ed-e849-478b-970d-bf7a7f4d353c" providerId="ADAL" clId="{14CD94DD-36FA-4F43-B89E-52258B67A9F9}" dt="2023-06-22T14:36:03.138" v="570" actId="6549"/>
        <pc:sldMkLst>
          <pc:docMk/>
          <pc:sldMk cId="1943843872" sldId="270"/>
        </pc:sldMkLst>
        <pc:spChg chg="del">
          <ac:chgData name="Steven Stine" userId="18d826ed-e849-478b-970d-bf7a7f4d353c" providerId="ADAL" clId="{14CD94DD-36FA-4F43-B89E-52258B67A9F9}" dt="2023-06-22T14:01:57.191" v="162" actId="478"/>
          <ac:spMkLst>
            <pc:docMk/>
            <pc:sldMk cId="1943843872" sldId="270"/>
            <ac:spMk id="8" creationId="{47537345-F4AD-4EB8-9A52-05E896C141C9}"/>
          </ac:spMkLst>
        </pc:spChg>
        <pc:grpChg chg="del">
          <ac:chgData name="Steven Stine" userId="18d826ed-e849-478b-970d-bf7a7f4d353c" providerId="ADAL" clId="{14CD94DD-36FA-4F43-B89E-52258B67A9F9}" dt="2023-06-22T14:02:14.202" v="165" actId="478"/>
          <ac:grpSpMkLst>
            <pc:docMk/>
            <pc:sldMk cId="1943843872" sldId="270"/>
            <ac:grpSpMk id="5" creationId="{29E3997B-AE7E-431A-B071-2B7A367ED830}"/>
          </ac:grpSpMkLst>
        </pc:grpChg>
        <pc:grpChg chg="del mod">
          <ac:chgData name="Steven Stine" userId="18d826ed-e849-478b-970d-bf7a7f4d353c" providerId="ADAL" clId="{14CD94DD-36FA-4F43-B89E-52258B67A9F9}" dt="2023-06-22T14:02:23.088" v="172" actId="478"/>
          <ac:grpSpMkLst>
            <pc:docMk/>
            <pc:sldMk cId="1943843872" sldId="270"/>
            <ac:grpSpMk id="16" creationId="{91553911-CD19-43F9-8D68-ECDA08F844A1}"/>
          </ac:grpSpMkLst>
        </pc:grpChg>
        <pc:picChg chg="del">
          <ac:chgData name="Steven Stine" userId="18d826ed-e849-478b-970d-bf7a7f4d353c" providerId="ADAL" clId="{14CD94DD-36FA-4F43-B89E-52258B67A9F9}" dt="2023-06-22T13:58:28.524" v="126" actId="478"/>
          <ac:picMkLst>
            <pc:docMk/>
            <pc:sldMk cId="1943843872" sldId="270"/>
            <ac:picMk id="6" creationId="{EC68B187-B6D9-405B-874E-740000430DE0}"/>
          </ac:picMkLst>
        </pc:picChg>
        <pc:picChg chg="add mod ord">
          <ac:chgData name="Steven Stine" userId="18d826ed-e849-478b-970d-bf7a7f4d353c" providerId="ADAL" clId="{14CD94DD-36FA-4F43-B89E-52258B67A9F9}" dt="2023-06-22T14:01:49.044" v="159" actId="167"/>
          <ac:picMkLst>
            <pc:docMk/>
            <pc:sldMk cId="1943843872" sldId="270"/>
            <ac:picMk id="9" creationId="{31D874A9-677B-6301-241B-F3D488442A6A}"/>
          </ac:picMkLst>
        </pc:picChg>
        <pc:picChg chg="add mod">
          <ac:chgData name="Steven Stine" userId="18d826ed-e849-478b-970d-bf7a7f4d353c" providerId="ADAL" clId="{14CD94DD-36FA-4F43-B89E-52258B67A9F9}" dt="2023-06-22T14:08:09.915" v="186" actId="1076"/>
          <ac:picMkLst>
            <pc:docMk/>
            <pc:sldMk cId="1943843872" sldId="270"/>
            <ac:picMk id="11" creationId="{DB389380-1D2F-2D7E-50BD-BEDDCE02991E}"/>
          </ac:picMkLst>
        </pc:picChg>
        <pc:picChg chg="add del">
          <ac:chgData name="Steven Stine" userId="18d826ed-e849-478b-970d-bf7a7f4d353c" providerId="ADAL" clId="{14CD94DD-36FA-4F43-B89E-52258B67A9F9}" dt="2023-06-22T14:02:15.661" v="166" actId="478"/>
          <ac:picMkLst>
            <pc:docMk/>
            <pc:sldMk cId="1943843872" sldId="270"/>
            <ac:picMk id="12" creationId="{5C0A54FB-C678-4A77-891F-6DD7E8096C89}"/>
          </ac:picMkLst>
        </pc:picChg>
        <pc:picChg chg="del">
          <ac:chgData name="Steven Stine" userId="18d826ed-e849-478b-970d-bf7a7f4d353c" providerId="ADAL" clId="{14CD94DD-36FA-4F43-B89E-52258B67A9F9}" dt="2023-06-22T14:02:12.695" v="164" actId="478"/>
          <ac:picMkLst>
            <pc:docMk/>
            <pc:sldMk cId="1943843872" sldId="270"/>
            <ac:picMk id="15" creationId="{7D312167-7DFA-4556-B325-D06AF2C3A36D}"/>
          </ac:picMkLst>
        </pc:picChg>
        <pc:picChg chg="add del">
          <ac:chgData name="Steven Stine" userId="18d826ed-e849-478b-970d-bf7a7f4d353c" providerId="ADAL" clId="{14CD94DD-36FA-4F43-B89E-52258B67A9F9}" dt="2023-06-22T14:02:19.043" v="170" actId="478"/>
          <ac:picMkLst>
            <pc:docMk/>
            <pc:sldMk cId="1943843872" sldId="270"/>
            <ac:picMk id="20" creationId="{59A4E072-377F-4457-A798-E1307ABF9D6A}"/>
          </ac:picMkLst>
        </pc:picChg>
        <pc:picChg chg="add mod">
          <ac:chgData name="Steven Stine" userId="18d826ed-e849-478b-970d-bf7a7f4d353c" providerId="ADAL" clId="{14CD94DD-36FA-4F43-B89E-52258B67A9F9}" dt="2023-06-22T14:08:26.205" v="188" actId="1076"/>
          <ac:picMkLst>
            <pc:docMk/>
            <pc:sldMk cId="1943843872" sldId="270"/>
            <ac:picMk id="21" creationId="{156E5E84-9719-AA47-3CFF-7D3104221898}"/>
          </ac:picMkLst>
        </pc:picChg>
        <pc:picChg chg="add mod">
          <ac:chgData name="Steven Stine" userId="18d826ed-e849-478b-970d-bf7a7f4d353c" providerId="ADAL" clId="{14CD94DD-36FA-4F43-B89E-52258B67A9F9}" dt="2023-06-22T14:08:53.534" v="194" actId="1076"/>
          <ac:picMkLst>
            <pc:docMk/>
            <pc:sldMk cId="1943843872" sldId="270"/>
            <ac:picMk id="25" creationId="{679622F8-1A48-5FB4-40A9-9A48AD92A69F}"/>
          </ac:picMkLst>
        </pc:picChg>
        <pc:picChg chg="del mod">
          <ac:chgData name="Steven Stine" userId="18d826ed-e849-478b-970d-bf7a7f4d353c" providerId="ADAL" clId="{14CD94DD-36FA-4F43-B89E-52258B67A9F9}" dt="2023-06-22T14:01:37.856" v="155" actId="478"/>
          <ac:picMkLst>
            <pc:docMk/>
            <pc:sldMk cId="1943843872" sldId="270"/>
            <ac:picMk id="30" creationId="{AA09D5FB-616F-4565-9320-436D4BE68537}"/>
          </ac:picMkLst>
        </pc:picChg>
        <pc:picChg chg="add del">
          <ac:chgData name="Steven Stine" userId="18d826ed-e849-478b-970d-bf7a7f4d353c" providerId="ADAL" clId="{14CD94DD-36FA-4F43-B89E-52258B67A9F9}" dt="2023-06-22T14:02:17.354" v="168" actId="478"/>
          <ac:picMkLst>
            <pc:docMk/>
            <pc:sldMk cId="1943843872" sldId="270"/>
            <ac:picMk id="34" creationId="{6DEABCDC-CC0D-46B6-81BF-5E5A839E1C20}"/>
          </ac:picMkLst>
        </pc:picChg>
        <pc:cxnChg chg="add mod">
          <ac:chgData name="Steven Stine" userId="18d826ed-e849-478b-970d-bf7a7f4d353c" providerId="ADAL" clId="{14CD94DD-36FA-4F43-B89E-52258B67A9F9}" dt="2023-06-22T14:08:37.135" v="191" actId="14100"/>
          <ac:cxnSpMkLst>
            <pc:docMk/>
            <pc:sldMk cId="1943843872" sldId="270"/>
            <ac:cxnSpMk id="17" creationId="{036FF970-0501-2274-5658-4873A93AD332}"/>
          </ac:cxnSpMkLst>
        </pc:cxnChg>
        <pc:cxnChg chg="mod">
          <ac:chgData name="Steven Stine" userId="18d826ed-e849-478b-970d-bf7a7f4d353c" providerId="ADAL" clId="{14CD94DD-36FA-4F43-B89E-52258B67A9F9}" dt="2023-06-22T14:08:57.483" v="195" actId="14100"/>
          <ac:cxnSpMkLst>
            <pc:docMk/>
            <pc:sldMk cId="1943843872" sldId="270"/>
            <ac:cxnSpMk id="23" creationId="{F7C8D1AC-153E-45C4-BB64-40ACC5F62B6E}"/>
          </ac:cxnSpMkLst>
        </pc:cxnChg>
        <pc:cxnChg chg="mod">
          <ac:chgData name="Steven Stine" userId="18d826ed-e849-478b-970d-bf7a7f4d353c" providerId="ADAL" clId="{14CD94DD-36FA-4F43-B89E-52258B67A9F9}" dt="2023-06-22T14:08:48.734" v="193" actId="14100"/>
          <ac:cxnSpMkLst>
            <pc:docMk/>
            <pc:sldMk cId="1943843872" sldId="270"/>
            <ac:cxnSpMk id="40" creationId="{1CE43C74-288C-4DAD-9198-384BC0B1FF0B}"/>
          </ac:cxnSpMkLst>
        </pc:cxnChg>
        <pc:cxnChg chg="add del">
          <ac:chgData name="Steven Stine" userId="18d826ed-e849-478b-970d-bf7a7f4d353c" providerId="ADAL" clId="{14CD94DD-36FA-4F43-B89E-52258B67A9F9}" dt="2023-06-22T14:02:16.499" v="167" actId="478"/>
          <ac:cxnSpMkLst>
            <pc:docMk/>
            <pc:sldMk cId="1943843872" sldId="270"/>
            <ac:cxnSpMk id="43" creationId="{828688BD-57AE-459A-9971-1D473BBBF881}"/>
          </ac:cxnSpMkLst>
        </pc:cxnChg>
        <pc:cxnChg chg="add del">
          <ac:chgData name="Steven Stine" userId="18d826ed-e849-478b-970d-bf7a7f4d353c" providerId="ADAL" clId="{14CD94DD-36FA-4F43-B89E-52258B67A9F9}" dt="2023-06-22T14:02:19.995" v="171" actId="478"/>
          <ac:cxnSpMkLst>
            <pc:docMk/>
            <pc:sldMk cId="1943843872" sldId="270"/>
            <ac:cxnSpMk id="46" creationId="{8AF1FD4B-0EAB-459B-B0FE-1B477F677EDF}"/>
          </ac:cxnSpMkLst>
        </pc:cxnChg>
        <pc:cxnChg chg="add del">
          <ac:chgData name="Steven Stine" userId="18d826ed-e849-478b-970d-bf7a7f4d353c" providerId="ADAL" clId="{14CD94DD-36FA-4F43-B89E-52258B67A9F9}" dt="2023-06-22T14:02:18.186" v="169" actId="478"/>
          <ac:cxnSpMkLst>
            <pc:docMk/>
            <pc:sldMk cId="1943843872" sldId="270"/>
            <ac:cxnSpMk id="47" creationId="{3A08CDCD-9862-4169-B0FC-7B31E785A226}"/>
          </ac:cxnSpMkLst>
        </pc:cxnChg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2671525527" sldId="271"/>
        </pc:sldMkLst>
      </pc:sldChg>
      <pc:sldChg chg="del">
        <pc:chgData name="Steven Stine" userId="18d826ed-e849-478b-970d-bf7a7f4d353c" providerId="ADAL" clId="{14CD94DD-36FA-4F43-B89E-52258B67A9F9}" dt="2023-06-22T14:19:31.298" v="361" actId="47"/>
        <pc:sldMkLst>
          <pc:docMk/>
          <pc:sldMk cId="0" sldId="272"/>
        </pc:sldMkLst>
      </pc:sldChg>
      <pc:sldChg chg="addSp delSp modSp mod">
        <pc:chgData name="Steven Stine" userId="18d826ed-e849-478b-970d-bf7a7f4d353c" providerId="ADAL" clId="{14CD94DD-36FA-4F43-B89E-52258B67A9F9}" dt="2023-06-22T14:18:59.616" v="360" actId="14100"/>
        <pc:sldMkLst>
          <pc:docMk/>
          <pc:sldMk cId="0" sldId="273"/>
        </pc:sldMkLst>
        <pc:spChg chg="mod">
          <ac:chgData name="Steven Stine" userId="18d826ed-e849-478b-970d-bf7a7f4d353c" providerId="ADAL" clId="{14CD94DD-36FA-4F43-B89E-52258B67A9F9}" dt="2023-06-22T14:18:11.449" v="351" actId="20577"/>
          <ac:spMkLst>
            <pc:docMk/>
            <pc:sldMk cId="0" sldId="273"/>
            <ac:spMk id="203" creationId="{00000000-0000-0000-0000-000000000000}"/>
          </ac:spMkLst>
        </pc:spChg>
        <pc:spChg chg="mod">
          <ac:chgData name="Steven Stine" userId="18d826ed-e849-478b-970d-bf7a7f4d353c" providerId="ADAL" clId="{14CD94DD-36FA-4F43-B89E-52258B67A9F9}" dt="2023-06-22T14:18:59.616" v="360" actId="14100"/>
          <ac:spMkLst>
            <pc:docMk/>
            <pc:sldMk cId="0" sldId="273"/>
            <ac:spMk id="207" creationId="{00000000-0000-0000-0000-000000000000}"/>
          </ac:spMkLst>
        </pc:spChg>
        <pc:picChg chg="add mod">
          <ac:chgData name="Steven Stine" userId="18d826ed-e849-478b-970d-bf7a7f4d353c" providerId="ADAL" clId="{14CD94DD-36FA-4F43-B89E-52258B67A9F9}" dt="2023-06-22T14:18:52.612" v="358" actId="1076"/>
          <ac:picMkLst>
            <pc:docMk/>
            <pc:sldMk cId="0" sldId="273"/>
            <ac:picMk id="4" creationId="{72733A0D-45AC-1457-EAB8-D81C7A0EF795}"/>
          </ac:picMkLst>
        </pc:picChg>
        <pc:picChg chg="del">
          <ac:chgData name="Steven Stine" userId="18d826ed-e849-478b-970d-bf7a7f4d353c" providerId="ADAL" clId="{14CD94DD-36FA-4F43-B89E-52258B67A9F9}" dt="2023-06-22T14:18:13.375" v="352" actId="478"/>
          <ac:picMkLst>
            <pc:docMk/>
            <pc:sldMk cId="0" sldId="273"/>
            <ac:picMk id="206" creationId="{00000000-0000-0000-0000-000000000000}"/>
          </ac:picMkLst>
        </pc:picChg>
      </pc:sldChg>
      <pc:sldChg chg="addSp delSp modSp mod">
        <pc:chgData name="Steven Stine" userId="18d826ed-e849-478b-970d-bf7a7f4d353c" providerId="ADAL" clId="{14CD94DD-36FA-4F43-B89E-52258B67A9F9}" dt="2023-06-22T14:12:48.433" v="213" actId="1076"/>
        <pc:sldMkLst>
          <pc:docMk/>
          <pc:sldMk cId="0" sldId="274"/>
        </pc:sldMkLst>
        <pc:spChg chg="mod">
          <ac:chgData name="Steven Stine" userId="18d826ed-e849-478b-970d-bf7a7f4d353c" providerId="ADAL" clId="{14CD94DD-36FA-4F43-B89E-52258B67A9F9}" dt="2023-06-22T14:12:48.433" v="213" actId="1076"/>
          <ac:spMkLst>
            <pc:docMk/>
            <pc:sldMk cId="0" sldId="274"/>
            <ac:spMk id="215" creationId="{00000000-0000-0000-0000-000000000000}"/>
          </ac:spMkLst>
        </pc:spChg>
        <pc:spChg chg="mod">
          <ac:chgData name="Steven Stine" userId="18d826ed-e849-478b-970d-bf7a7f4d353c" providerId="ADAL" clId="{14CD94DD-36FA-4F43-B89E-52258B67A9F9}" dt="2023-06-22T14:12:31.170" v="207" actId="1076"/>
          <ac:spMkLst>
            <pc:docMk/>
            <pc:sldMk cId="0" sldId="274"/>
            <ac:spMk id="217" creationId="{00000000-0000-0000-0000-000000000000}"/>
          </ac:spMkLst>
        </pc:spChg>
        <pc:picChg chg="del">
          <ac:chgData name="Steven Stine" userId="18d826ed-e849-478b-970d-bf7a7f4d353c" providerId="ADAL" clId="{14CD94DD-36FA-4F43-B89E-52258B67A9F9}" dt="2023-06-22T14:12:21.718" v="203" actId="478"/>
          <ac:picMkLst>
            <pc:docMk/>
            <pc:sldMk cId="0" sldId="274"/>
            <ac:picMk id="3" creationId="{BAF2F9CF-72DD-4A9C-9A65-26F67B86EB62}"/>
          </ac:picMkLst>
        </pc:picChg>
        <pc:picChg chg="add mod">
          <ac:chgData name="Steven Stine" userId="18d826ed-e849-478b-970d-bf7a7f4d353c" providerId="ADAL" clId="{14CD94DD-36FA-4F43-B89E-52258B67A9F9}" dt="2023-06-22T14:12:44.513" v="212" actId="1076"/>
          <ac:picMkLst>
            <pc:docMk/>
            <pc:sldMk cId="0" sldId="274"/>
            <ac:picMk id="5" creationId="{DF4AE6B1-8A81-1524-1359-6F34A14C3FEF}"/>
          </ac:picMkLst>
        </pc:picChg>
      </pc:sldChg>
      <pc:sldChg chg="addSp delSp modSp mod">
        <pc:chgData name="Steven Stine" userId="18d826ed-e849-478b-970d-bf7a7f4d353c" providerId="ADAL" clId="{14CD94DD-36FA-4F43-B89E-52258B67A9F9}" dt="2023-06-22T14:17:59.151" v="331" actId="20577"/>
        <pc:sldMkLst>
          <pc:docMk/>
          <pc:sldMk cId="0" sldId="279"/>
        </pc:sldMkLst>
        <pc:spChg chg="mod">
          <ac:chgData name="Steven Stine" userId="18d826ed-e849-478b-970d-bf7a7f4d353c" providerId="ADAL" clId="{14CD94DD-36FA-4F43-B89E-52258B67A9F9}" dt="2023-06-22T14:17:59.151" v="331" actId="20577"/>
          <ac:spMkLst>
            <pc:docMk/>
            <pc:sldMk cId="0" sldId="279"/>
            <ac:spMk id="255" creationId="{00000000-0000-0000-0000-000000000000}"/>
          </ac:spMkLst>
        </pc:spChg>
        <pc:picChg chg="del">
          <ac:chgData name="Steven Stine" userId="18d826ed-e849-478b-970d-bf7a7f4d353c" providerId="ADAL" clId="{14CD94DD-36FA-4F43-B89E-52258B67A9F9}" dt="2023-06-22T14:15:54.067" v="218" actId="478"/>
          <ac:picMkLst>
            <pc:docMk/>
            <pc:sldMk cId="0" sldId="279"/>
            <ac:picMk id="3" creationId="{EFE2A9CE-E0A8-4639-85EB-0FD5ECC4AC38}"/>
          </ac:picMkLst>
        </pc:picChg>
        <pc:picChg chg="add mod">
          <ac:chgData name="Steven Stine" userId="18d826ed-e849-478b-970d-bf7a7f4d353c" providerId="ADAL" clId="{14CD94DD-36FA-4F43-B89E-52258B67A9F9}" dt="2023-06-22T14:15:57.373" v="219" actId="1076"/>
          <ac:picMkLst>
            <pc:docMk/>
            <pc:sldMk cId="0" sldId="279"/>
            <ac:picMk id="5" creationId="{3C380A14-C253-9F91-9BA0-6A2D2D24DE7B}"/>
          </ac:picMkLst>
        </pc:picChg>
        <pc:picChg chg="del">
          <ac:chgData name="Steven Stine" userId="18d826ed-e849-478b-970d-bf7a7f4d353c" providerId="ADAL" clId="{14CD94DD-36FA-4F43-B89E-52258B67A9F9}" dt="2023-06-22T14:15:29.545" v="214" actId="478"/>
          <ac:picMkLst>
            <pc:docMk/>
            <pc:sldMk cId="0" sldId="279"/>
            <ac:picMk id="7" creationId="{281A2720-E067-404E-B4C5-80C727CC42C0}"/>
          </ac:picMkLst>
        </pc:picChg>
      </pc:sldChg>
      <pc:sldChg chg="addSp delSp modSp mod">
        <pc:chgData name="Steven Stine" userId="18d826ed-e849-478b-970d-bf7a7f4d353c" providerId="ADAL" clId="{14CD94DD-36FA-4F43-B89E-52258B67A9F9}" dt="2023-06-22T14:21:09.916" v="369" actId="1076"/>
        <pc:sldMkLst>
          <pc:docMk/>
          <pc:sldMk cId="0" sldId="281"/>
        </pc:sldMkLst>
        <pc:spChg chg="mod">
          <ac:chgData name="Steven Stine" userId="18d826ed-e849-478b-970d-bf7a7f4d353c" providerId="ADAL" clId="{14CD94DD-36FA-4F43-B89E-52258B67A9F9}" dt="2023-06-22T14:21:09.916" v="369" actId="1076"/>
          <ac:spMkLst>
            <pc:docMk/>
            <pc:sldMk cId="0" sldId="281"/>
            <ac:spMk id="274" creationId="{00000000-0000-0000-0000-000000000000}"/>
          </ac:spMkLst>
        </pc:spChg>
        <pc:spChg chg="mod">
          <ac:chgData name="Steven Stine" userId="18d826ed-e849-478b-970d-bf7a7f4d353c" providerId="ADAL" clId="{14CD94DD-36FA-4F43-B89E-52258B67A9F9}" dt="2023-06-22T14:21:07.331" v="368" actId="1076"/>
          <ac:spMkLst>
            <pc:docMk/>
            <pc:sldMk cId="0" sldId="281"/>
            <ac:spMk id="276" creationId="{00000000-0000-0000-0000-000000000000}"/>
          </ac:spMkLst>
        </pc:spChg>
        <pc:picChg chg="del">
          <ac:chgData name="Steven Stine" userId="18d826ed-e849-478b-970d-bf7a7f4d353c" providerId="ADAL" clId="{14CD94DD-36FA-4F43-B89E-52258B67A9F9}" dt="2023-06-22T14:20:36.109" v="362" actId="478"/>
          <ac:picMkLst>
            <pc:docMk/>
            <pc:sldMk cId="0" sldId="281"/>
            <ac:picMk id="3" creationId="{0FA6C551-4C92-488F-8182-DBA92DC363E9}"/>
          </ac:picMkLst>
        </pc:picChg>
        <pc:picChg chg="add mod">
          <ac:chgData name="Steven Stine" userId="18d826ed-e849-478b-970d-bf7a7f4d353c" providerId="ADAL" clId="{14CD94DD-36FA-4F43-B89E-52258B67A9F9}" dt="2023-06-22T14:20:56.098" v="367" actId="1076"/>
          <ac:picMkLst>
            <pc:docMk/>
            <pc:sldMk cId="0" sldId="281"/>
            <ac:picMk id="5" creationId="{47B968E0-4859-3458-0D69-77DD477488F0}"/>
          </ac:picMkLst>
        </pc:picChg>
      </pc:sldChg>
      <pc:sldChg chg="del ord">
        <pc:chgData name="Steven Stine" userId="18d826ed-e849-478b-970d-bf7a7f4d353c" providerId="ADAL" clId="{14CD94DD-36FA-4F43-B89E-52258B67A9F9}" dt="2023-06-22T14:16:23.635" v="222" actId="2696"/>
        <pc:sldMkLst>
          <pc:docMk/>
          <pc:sldMk cId="3911466881" sldId="3767"/>
        </pc:sldMkLst>
      </pc:sldChg>
      <pc:sldChg chg="del">
        <pc:chgData name="Steven Stine" userId="18d826ed-e849-478b-970d-bf7a7f4d353c" providerId="ADAL" clId="{14CD94DD-36FA-4F43-B89E-52258B67A9F9}" dt="2023-06-21T20:18:01.289" v="0" actId="2696"/>
        <pc:sldMkLst>
          <pc:docMk/>
          <pc:sldMk cId="3190727726" sldId="3773"/>
        </pc:sldMkLst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2007691387" sldId="3871"/>
        </pc:sldMkLst>
      </pc:sldChg>
      <pc:sldChg chg="del">
        <pc:chgData name="Steven Stine" userId="18d826ed-e849-478b-970d-bf7a7f4d353c" providerId="ADAL" clId="{14CD94DD-36FA-4F43-B89E-52258B67A9F9}" dt="2023-06-21T20:18:22.060" v="1" actId="2696"/>
        <pc:sldMkLst>
          <pc:docMk/>
          <pc:sldMk cId="2497895736" sldId="3903"/>
        </pc:sldMkLst>
      </pc:sldChg>
      <pc:sldChg chg="modNotesTx">
        <pc:chgData name="Steven Stine" userId="18d826ed-e849-478b-970d-bf7a7f4d353c" providerId="ADAL" clId="{14CD94DD-36FA-4F43-B89E-52258B67A9F9}" dt="2023-06-22T14:35:27.499" v="565" actId="6549"/>
        <pc:sldMkLst>
          <pc:docMk/>
          <pc:sldMk cId="1211466109" sldId="4027"/>
        </pc:sldMkLst>
      </pc:sldChg>
      <pc:sldChg chg="modNotesTx">
        <pc:chgData name="Steven Stine" userId="18d826ed-e849-478b-970d-bf7a7f4d353c" providerId="ADAL" clId="{14CD94DD-36FA-4F43-B89E-52258B67A9F9}" dt="2023-06-22T14:36:07.396" v="571" actId="6549"/>
        <pc:sldMkLst>
          <pc:docMk/>
          <pc:sldMk cId="1659764283" sldId="4035"/>
        </pc:sldMkLst>
      </pc:sldChg>
      <pc:sldChg chg="del">
        <pc:chgData name="Steven Stine" userId="18d826ed-e849-478b-970d-bf7a7f4d353c" providerId="ADAL" clId="{14CD94DD-36FA-4F43-B89E-52258B67A9F9}" dt="2023-06-21T20:18:22.060" v="1" actId="2696"/>
        <pc:sldMkLst>
          <pc:docMk/>
          <pc:sldMk cId="3684105666" sldId="4038"/>
        </pc:sldMkLst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2748191083" sldId="4039"/>
        </pc:sldMkLst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4203507126" sldId="4041"/>
        </pc:sldMkLst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879299639" sldId="4042"/>
        </pc:sldMkLst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1512017769" sldId="4044"/>
        </pc:sldMkLst>
      </pc:sldChg>
      <pc:sldChg chg="del">
        <pc:chgData name="Steven Stine" userId="18d826ed-e849-478b-970d-bf7a7f4d353c" providerId="ADAL" clId="{14CD94DD-36FA-4F43-B89E-52258B67A9F9}" dt="2023-06-21T20:18:01.289" v="0" actId="2696"/>
        <pc:sldMkLst>
          <pc:docMk/>
          <pc:sldMk cId="2183915049" sldId="4046"/>
        </pc:sldMkLst>
      </pc:sldChg>
      <pc:sldChg chg="del ord">
        <pc:chgData name="Steven Stine" userId="18d826ed-e849-478b-970d-bf7a7f4d353c" providerId="ADAL" clId="{14CD94DD-36FA-4F43-B89E-52258B67A9F9}" dt="2023-06-22T14:16:23.635" v="222" actId="2696"/>
        <pc:sldMkLst>
          <pc:docMk/>
          <pc:sldMk cId="433339680" sldId="4047"/>
        </pc:sldMkLst>
      </pc:sldChg>
      <pc:sldChg chg="del ord">
        <pc:chgData name="Steven Stine" userId="18d826ed-e849-478b-970d-bf7a7f4d353c" providerId="ADAL" clId="{14CD94DD-36FA-4F43-B89E-52258B67A9F9}" dt="2023-06-22T14:16:23.635" v="222" actId="2696"/>
        <pc:sldMkLst>
          <pc:docMk/>
          <pc:sldMk cId="3472751211" sldId="4048"/>
        </pc:sldMkLst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3644741813" sldId="4049"/>
        </pc:sldMkLst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118649711" sldId="4050"/>
        </pc:sldMkLst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477154060" sldId="4051"/>
        </pc:sldMkLst>
      </pc:sldChg>
      <pc:sldChg chg="addSp delSp modSp mod">
        <pc:chgData name="Steven Stine" userId="18d826ed-e849-478b-970d-bf7a7f4d353c" providerId="ADAL" clId="{14CD94DD-36FA-4F43-B89E-52258B67A9F9}" dt="2023-06-22T14:38:16.611" v="580" actId="1076"/>
        <pc:sldMkLst>
          <pc:docMk/>
          <pc:sldMk cId="3750058162" sldId="4052"/>
        </pc:sldMkLst>
        <pc:picChg chg="del">
          <ac:chgData name="Steven Stine" userId="18d826ed-e849-478b-970d-bf7a7f4d353c" providerId="ADAL" clId="{14CD94DD-36FA-4F43-B89E-52258B67A9F9}" dt="2023-06-22T14:37:28.119" v="575" actId="478"/>
          <ac:picMkLst>
            <pc:docMk/>
            <pc:sldMk cId="3750058162" sldId="4052"/>
            <ac:picMk id="5" creationId="{1C76F6FB-6E55-7B4E-AB53-984E75CA0752}"/>
          </ac:picMkLst>
        </pc:picChg>
        <pc:picChg chg="del">
          <ac:chgData name="Steven Stine" userId="18d826ed-e849-478b-970d-bf7a7f4d353c" providerId="ADAL" clId="{14CD94DD-36FA-4F43-B89E-52258B67A9F9}" dt="2023-06-22T14:37:22.667" v="572" actId="478"/>
          <ac:picMkLst>
            <pc:docMk/>
            <pc:sldMk cId="3750058162" sldId="4052"/>
            <ac:picMk id="7" creationId="{10AA5929-6AA9-35F4-4F05-39FEBC6D761D}"/>
          </ac:picMkLst>
        </pc:picChg>
        <pc:picChg chg="add mod">
          <ac:chgData name="Steven Stine" userId="18d826ed-e849-478b-970d-bf7a7f4d353c" providerId="ADAL" clId="{14CD94DD-36FA-4F43-B89E-52258B67A9F9}" dt="2023-06-22T14:38:16.611" v="580" actId="1076"/>
          <ac:picMkLst>
            <pc:docMk/>
            <pc:sldMk cId="3750058162" sldId="4052"/>
            <ac:picMk id="8" creationId="{CF40F12C-F023-6DFF-A2C5-3E501703152F}"/>
          </ac:picMkLst>
        </pc:picChg>
        <pc:picChg chg="add mod">
          <ac:chgData name="Steven Stine" userId="18d826ed-e849-478b-970d-bf7a7f4d353c" providerId="ADAL" clId="{14CD94DD-36FA-4F43-B89E-52258B67A9F9}" dt="2023-06-22T14:38:10.232" v="578" actId="1076"/>
          <ac:picMkLst>
            <pc:docMk/>
            <pc:sldMk cId="3750058162" sldId="4052"/>
            <ac:picMk id="10" creationId="{DA80FFBC-1B9B-AA81-ECB2-BACCD26A98AC}"/>
          </ac:picMkLst>
        </pc:picChg>
      </pc:sldChg>
      <pc:sldChg chg="addSp delSp modSp mod">
        <pc:chgData name="Steven Stine" userId="18d826ed-e849-478b-970d-bf7a7f4d353c" providerId="ADAL" clId="{14CD94DD-36FA-4F43-B89E-52258B67A9F9}" dt="2023-06-22T14:11:29.602" v="202" actId="1076"/>
        <pc:sldMkLst>
          <pc:docMk/>
          <pc:sldMk cId="0" sldId="4054"/>
        </pc:sldMkLst>
        <pc:picChg chg="add mod ord">
          <ac:chgData name="Steven Stine" userId="18d826ed-e849-478b-970d-bf7a7f4d353c" providerId="ADAL" clId="{14CD94DD-36FA-4F43-B89E-52258B67A9F9}" dt="2023-06-22T14:11:29.602" v="202" actId="1076"/>
          <ac:picMkLst>
            <pc:docMk/>
            <pc:sldMk cId="0" sldId="4054"/>
            <ac:picMk id="4" creationId="{373E9B55-A3EC-DC26-B6DC-BC69EF7D555C}"/>
          </ac:picMkLst>
        </pc:picChg>
        <pc:picChg chg="del">
          <ac:chgData name="Steven Stine" userId="18d826ed-e849-478b-970d-bf7a7f4d353c" providerId="ADAL" clId="{14CD94DD-36FA-4F43-B89E-52258B67A9F9}" dt="2023-06-22T14:10:19.030" v="196" actId="478"/>
          <ac:picMkLst>
            <pc:docMk/>
            <pc:sldMk cId="0" sldId="4054"/>
            <ac:picMk id="15" creationId="{4935CF3C-A916-4915-9DDE-1CA349A0D0C1}"/>
          </ac:picMkLst>
        </pc:picChg>
      </pc:sldChg>
      <pc:sldChg chg="del ord">
        <pc:chgData name="Steven Stine" userId="18d826ed-e849-478b-970d-bf7a7f4d353c" providerId="ADAL" clId="{14CD94DD-36FA-4F43-B89E-52258B67A9F9}" dt="2023-06-22T14:16:23.635" v="222" actId="2696"/>
        <pc:sldMkLst>
          <pc:docMk/>
          <pc:sldMk cId="206338632" sldId="4055"/>
        </pc:sldMkLst>
      </pc:sldChg>
      <pc:sldChg chg="addSp delSp modSp mod modNotesTx">
        <pc:chgData name="Steven Stine" userId="18d826ed-e849-478b-970d-bf7a7f4d353c" providerId="ADAL" clId="{14CD94DD-36FA-4F43-B89E-52258B67A9F9}" dt="2023-06-22T14:52:15.100" v="611" actId="1076"/>
        <pc:sldMkLst>
          <pc:docMk/>
          <pc:sldMk cId="2245663854" sldId="4056"/>
        </pc:sldMkLst>
        <pc:spChg chg="mod">
          <ac:chgData name="Steven Stine" userId="18d826ed-e849-478b-970d-bf7a7f4d353c" providerId="ADAL" clId="{14CD94DD-36FA-4F43-B89E-52258B67A9F9}" dt="2023-06-22T14:51:59.002" v="607" actId="1076"/>
          <ac:spMkLst>
            <pc:docMk/>
            <pc:sldMk cId="2245663854" sldId="4056"/>
            <ac:spMk id="7" creationId="{8E414F89-F8AF-46A4-846A-072D9FC3437F}"/>
          </ac:spMkLst>
        </pc:spChg>
        <pc:spChg chg="mod">
          <ac:chgData name="Steven Stine" userId="18d826ed-e849-478b-970d-bf7a7f4d353c" providerId="ADAL" clId="{14CD94DD-36FA-4F43-B89E-52258B67A9F9}" dt="2023-06-22T14:51:35.110" v="602" actId="1076"/>
          <ac:spMkLst>
            <pc:docMk/>
            <pc:sldMk cId="2245663854" sldId="4056"/>
            <ac:spMk id="10" creationId="{B7C6C10E-F414-45DC-B2C3-D2A8BEBEBFB2}"/>
          </ac:spMkLst>
        </pc:spChg>
        <pc:spChg chg="mod">
          <ac:chgData name="Steven Stine" userId="18d826ed-e849-478b-970d-bf7a7f4d353c" providerId="ADAL" clId="{14CD94DD-36FA-4F43-B89E-52258B67A9F9}" dt="2023-06-22T14:51:55" v="606" actId="1076"/>
          <ac:spMkLst>
            <pc:docMk/>
            <pc:sldMk cId="2245663854" sldId="4056"/>
            <ac:spMk id="11" creationId="{84A497D7-85D3-4706-B850-9298B7817980}"/>
          </ac:spMkLst>
        </pc:spChg>
        <pc:spChg chg="mod">
          <ac:chgData name="Steven Stine" userId="18d826ed-e849-478b-970d-bf7a7f4d353c" providerId="ADAL" clId="{14CD94DD-36FA-4F43-B89E-52258B67A9F9}" dt="2023-06-22T14:51:51.201" v="605" actId="1076"/>
          <ac:spMkLst>
            <pc:docMk/>
            <pc:sldMk cId="2245663854" sldId="4056"/>
            <ac:spMk id="12" creationId="{A25F9B4F-BCC9-4AD0-A81B-C2AEE084AF55}"/>
          </ac:spMkLst>
        </pc:spChg>
        <pc:spChg chg="mod">
          <ac:chgData name="Steven Stine" userId="18d826ed-e849-478b-970d-bf7a7f4d353c" providerId="ADAL" clId="{14CD94DD-36FA-4F43-B89E-52258B67A9F9}" dt="2023-06-22T14:49:12.398" v="593" actId="1076"/>
          <ac:spMkLst>
            <pc:docMk/>
            <pc:sldMk cId="2245663854" sldId="4056"/>
            <ac:spMk id="13" creationId="{E5FF30E4-B9D8-423B-B1E0-DEBEB8CBCB99}"/>
          </ac:spMkLst>
        </pc:spChg>
        <pc:spChg chg="mod">
          <ac:chgData name="Steven Stine" userId="18d826ed-e849-478b-970d-bf7a7f4d353c" providerId="ADAL" clId="{14CD94DD-36FA-4F43-B89E-52258B67A9F9}" dt="2023-06-22T14:48:49.441" v="588" actId="1076"/>
          <ac:spMkLst>
            <pc:docMk/>
            <pc:sldMk cId="2245663854" sldId="4056"/>
            <ac:spMk id="15" creationId="{5F343A08-4F14-43BA-AF05-3E552B9D7C5D}"/>
          </ac:spMkLst>
        </pc:spChg>
        <pc:spChg chg="mod">
          <ac:chgData name="Steven Stine" userId="18d826ed-e849-478b-970d-bf7a7f4d353c" providerId="ADAL" clId="{14CD94DD-36FA-4F43-B89E-52258B67A9F9}" dt="2023-06-22T14:52:15.100" v="611" actId="1076"/>
          <ac:spMkLst>
            <pc:docMk/>
            <pc:sldMk cId="2245663854" sldId="4056"/>
            <ac:spMk id="17" creationId="{73B1E3F4-3087-4E64-A0AF-73A24A07D907}"/>
          </ac:spMkLst>
        </pc:spChg>
        <pc:picChg chg="add del mod ord">
          <ac:chgData name="Steven Stine" userId="18d826ed-e849-478b-970d-bf7a7f4d353c" providerId="ADAL" clId="{14CD94DD-36FA-4F43-B89E-52258B67A9F9}" dt="2023-06-22T14:49:25.640" v="595" actId="478"/>
          <ac:picMkLst>
            <pc:docMk/>
            <pc:sldMk cId="2245663854" sldId="4056"/>
            <ac:picMk id="3" creationId="{F4ED20BB-DE40-CF18-C06E-9F87BA361018}"/>
          </ac:picMkLst>
        </pc:picChg>
        <pc:picChg chg="add mod ord">
          <ac:chgData name="Steven Stine" userId="18d826ed-e849-478b-970d-bf7a7f4d353c" providerId="ADAL" clId="{14CD94DD-36FA-4F43-B89E-52258B67A9F9}" dt="2023-06-22T14:51:31.301" v="601" actId="1076"/>
          <ac:picMkLst>
            <pc:docMk/>
            <pc:sldMk cId="2245663854" sldId="4056"/>
            <ac:picMk id="8" creationId="{D061C797-C2AE-4827-138D-22BD2D0ACCDD}"/>
          </ac:picMkLst>
        </pc:picChg>
        <pc:picChg chg="del">
          <ac:chgData name="Steven Stine" userId="18d826ed-e849-478b-970d-bf7a7f4d353c" providerId="ADAL" clId="{14CD94DD-36FA-4F43-B89E-52258B67A9F9}" dt="2023-06-22T14:48:01.632" v="581" actId="478"/>
          <ac:picMkLst>
            <pc:docMk/>
            <pc:sldMk cId="2245663854" sldId="4056"/>
            <ac:picMk id="23" creationId="{81ADCE86-D029-21F4-5CD1-C3AF6D5B3CC8}"/>
          </ac:picMkLst>
        </pc:picChg>
        <pc:cxnChg chg="mod">
          <ac:chgData name="Steven Stine" userId="18d826ed-e849-478b-970d-bf7a7f4d353c" providerId="ADAL" clId="{14CD94DD-36FA-4F43-B89E-52258B67A9F9}" dt="2023-06-22T14:48:53.351" v="589" actId="1076"/>
          <ac:cxnSpMkLst>
            <pc:docMk/>
            <pc:sldMk cId="2245663854" sldId="4056"/>
            <ac:cxnSpMk id="5" creationId="{27CE94C4-6B4C-43A4-83C5-A4B4D43CBC45}"/>
          </ac:cxnSpMkLst>
        </pc:cxnChg>
        <pc:cxnChg chg="mod">
          <ac:chgData name="Steven Stine" userId="18d826ed-e849-478b-970d-bf7a7f4d353c" providerId="ADAL" clId="{14CD94DD-36FA-4F43-B89E-52258B67A9F9}" dt="2023-06-22T14:52:11.890" v="610" actId="1076"/>
          <ac:cxnSpMkLst>
            <pc:docMk/>
            <pc:sldMk cId="2245663854" sldId="4056"/>
            <ac:cxnSpMk id="33" creationId="{9BA27E95-9883-4157-9C22-4B283DC55EAB}"/>
          </ac:cxnSpMkLst>
        </pc:cxnChg>
        <pc:cxnChg chg="mod">
          <ac:chgData name="Steven Stine" userId="18d826ed-e849-478b-970d-bf7a7f4d353c" providerId="ADAL" clId="{14CD94DD-36FA-4F43-B89E-52258B67A9F9}" dt="2023-06-22T14:51:55" v="606" actId="1076"/>
          <ac:cxnSpMkLst>
            <pc:docMk/>
            <pc:sldMk cId="2245663854" sldId="4056"/>
            <ac:cxnSpMk id="34" creationId="{67A6F6D4-6183-4E68-B4D2-21272011F29B}"/>
          </ac:cxnSpMkLst>
        </pc:cxnChg>
        <pc:cxnChg chg="mod">
          <ac:chgData name="Steven Stine" userId="18d826ed-e849-478b-970d-bf7a7f4d353c" providerId="ADAL" clId="{14CD94DD-36FA-4F43-B89E-52258B67A9F9}" dt="2023-06-22T14:51:38.961" v="603" actId="1076"/>
          <ac:cxnSpMkLst>
            <pc:docMk/>
            <pc:sldMk cId="2245663854" sldId="4056"/>
            <ac:cxnSpMk id="35" creationId="{1E6CAE91-5730-44C0-A088-62669914BDEC}"/>
          </ac:cxnSpMkLst>
        </pc:cxnChg>
        <pc:cxnChg chg="mod">
          <ac:chgData name="Steven Stine" userId="18d826ed-e849-478b-970d-bf7a7f4d353c" providerId="ADAL" clId="{14CD94DD-36FA-4F43-B89E-52258B67A9F9}" dt="2023-06-22T14:51:47.030" v="604" actId="1076"/>
          <ac:cxnSpMkLst>
            <pc:docMk/>
            <pc:sldMk cId="2245663854" sldId="4056"/>
            <ac:cxnSpMk id="40" creationId="{0F522F47-AA1B-4F63-A217-17F401E67C43}"/>
          </ac:cxnSpMkLst>
        </pc:cxnChg>
        <pc:cxnChg chg="mod">
          <ac:chgData name="Steven Stine" userId="18d826ed-e849-478b-970d-bf7a7f4d353c" providerId="ADAL" clId="{14CD94DD-36FA-4F43-B89E-52258B67A9F9}" dt="2023-06-22T14:49:08.640" v="592" actId="1076"/>
          <ac:cxnSpMkLst>
            <pc:docMk/>
            <pc:sldMk cId="2245663854" sldId="4056"/>
            <ac:cxnSpMk id="41" creationId="{5931C3DD-57BF-4452-BD0B-79E06CEA0B58}"/>
          </ac:cxnSpMkLst>
        </pc:cxnChg>
        <pc:cxnChg chg="mod">
          <ac:chgData name="Steven Stine" userId="18d826ed-e849-478b-970d-bf7a7f4d353c" providerId="ADAL" clId="{14CD94DD-36FA-4F43-B89E-52258B67A9F9}" dt="2023-06-22T14:52:07.771" v="609" actId="14100"/>
          <ac:cxnSpMkLst>
            <pc:docMk/>
            <pc:sldMk cId="2245663854" sldId="4056"/>
            <ac:cxnSpMk id="43" creationId="{7C8DED4B-CB10-43CB-A4E7-EDFCD1E3E19A}"/>
          </ac:cxnSpMkLst>
        </pc:cxnChg>
      </pc:sldChg>
      <pc:sldChg chg="modSp add mod">
        <pc:chgData name="Steven Stine" userId="18d826ed-e849-478b-970d-bf7a7f4d353c" providerId="ADAL" clId="{14CD94DD-36FA-4F43-B89E-52258B67A9F9}" dt="2023-06-22T14:17:12.123" v="293" actId="207"/>
        <pc:sldMkLst>
          <pc:docMk/>
          <pc:sldMk cId="137263735" sldId="4057"/>
        </pc:sldMkLst>
        <pc:spChg chg="mod">
          <ac:chgData name="Steven Stine" userId="18d826ed-e849-478b-970d-bf7a7f4d353c" providerId="ADAL" clId="{14CD94DD-36FA-4F43-B89E-52258B67A9F9}" dt="2023-06-22T14:17:12.123" v="293" actId="207"/>
          <ac:spMkLst>
            <pc:docMk/>
            <pc:sldMk cId="137263735" sldId="4057"/>
            <ac:spMk id="2" creationId="{D3518483-820C-41B0-AAB9-8853A03E0374}"/>
          </ac:spMkLst>
        </pc:spChg>
      </pc:sldChg>
      <pc:sldChg chg="del ord">
        <pc:chgData name="Steven Stine" userId="18d826ed-e849-478b-970d-bf7a7f4d353c" providerId="ADAL" clId="{14CD94DD-36FA-4F43-B89E-52258B67A9F9}" dt="2023-06-22T14:16:38.329" v="223" actId="2696"/>
        <pc:sldMkLst>
          <pc:docMk/>
          <pc:sldMk cId="4204664944" sldId="4057"/>
        </pc:sldMkLst>
      </pc:sldChg>
      <pc:sldChg chg="modSp add del mod ord">
        <pc:chgData name="Steven Stine" userId="18d826ed-e849-478b-970d-bf7a7f4d353c" providerId="ADAL" clId="{14CD94DD-36FA-4F43-B89E-52258B67A9F9}" dt="2023-06-22T14:16:23.635" v="222" actId="2696"/>
        <pc:sldMkLst>
          <pc:docMk/>
          <pc:sldMk cId="3788342171" sldId="4058"/>
        </pc:sldMkLst>
        <pc:spChg chg="mod">
          <ac:chgData name="Steven Stine" userId="18d826ed-e849-478b-970d-bf7a7f4d353c" providerId="ADAL" clId="{14CD94DD-36FA-4F43-B89E-52258B67A9F9}" dt="2023-06-21T20:18:48.239" v="17" actId="27636"/>
          <ac:spMkLst>
            <pc:docMk/>
            <pc:sldMk cId="3788342171" sldId="4058"/>
            <ac:spMk id="2" creationId="{D3518483-820C-41B0-AAB9-8853A03E0374}"/>
          </ac:spMkLst>
        </pc:spChg>
      </pc:sldChg>
      <pc:sldMasterChg chg="delSldLayout">
        <pc:chgData name="Steven Stine" userId="18d826ed-e849-478b-970d-bf7a7f4d353c" providerId="ADAL" clId="{14CD94DD-36FA-4F43-B89E-52258B67A9F9}" dt="2023-06-22T14:16:38.329" v="223" actId="2696"/>
        <pc:sldMasterMkLst>
          <pc:docMk/>
          <pc:sldMasterMk cId="2610015032" sldId="2147483660"/>
        </pc:sldMasterMkLst>
        <pc:sldLayoutChg chg="del">
          <pc:chgData name="Steven Stine" userId="18d826ed-e849-478b-970d-bf7a7f4d353c" providerId="ADAL" clId="{14CD94DD-36FA-4F43-B89E-52258B67A9F9}" dt="2023-06-22T14:16:38.329" v="223" actId="2696"/>
          <pc:sldLayoutMkLst>
            <pc:docMk/>
            <pc:sldMasterMk cId="2610015032" sldId="2147483660"/>
            <pc:sldLayoutMk cId="1800655816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A6E2B-6DAB-44FB-9B39-DF749E9DEA4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4D530-7FE6-44ED-AD76-52D9F705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45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f09d263b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11f09d263b4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1f09d263b4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e86a3a0b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11e86a3a0b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1e86a3a0b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f09d263b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1f09d263b4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1f09d263b4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6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0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D530-7FE6-44ED-AD76-52D9F705C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5360D-3CFD-174E-9162-33F7D79E41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7268B-9A62-DA4E-9439-B076EE9A5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2933"/>
            <a:ext cx="9144000" cy="277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 i="0" spc="150" baseline="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0BADD-9CBE-2F43-A4E3-541CA911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82005" y="2930028"/>
            <a:ext cx="7228525" cy="10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4495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ingleCo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E389B3-8F8D-CC47-BEAD-0F2D1F21442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4683" y="2219398"/>
            <a:ext cx="10515600" cy="3496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This layout features one column of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E14C95-6B9C-2A4B-B659-39F7C7F649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683" y="1288527"/>
            <a:ext cx="6555664" cy="5935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Slide subhead or introduction statement could appear here and continue to two lines.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2E1A992-5C1E-594F-93DE-BE2A90A4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683" y="694048"/>
            <a:ext cx="5474368" cy="512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500">
                <a:solidFill>
                  <a:schemeClr val="accent4"/>
                </a:solidFill>
              </a:defRPr>
            </a:lvl1pPr>
            <a:lvl2pPr marL="457200" indent="0">
              <a:buNone/>
              <a:defRPr sz="2500">
                <a:solidFill>
                  <a:schemeClr val="accent4"/>
                </a:solidFill>
              </a:defRPr>
            </a:lvl2pPr>
            <a:lvl3pPr marL="914400" indent="0">
              <a:buNone/>
              <a:defRPr sz="2500">
                <a:solidFill>
                  <a:schemeClr val="accent4"/>
                </a:solidFill>
              </a:defRPr>
            </a:lvl3pPr>
            <a:lvl4pPr marL="1371600" indent="0">
              <a:buNone/>
              <a:defRPr sz="2500">
                <a:solidFill>
                  <a:schemeClr val="accent4"/>
                </a:solidFill>
              </a:defRPr>
            </a:lvl4pPr>
            <a:lvl5pPr marL="1828800" indent="0">
              <a:buNone/>
              <a:defRPr sz="25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Slide headline appears here</a:t>
            </a:r>
          </a:p>
        </p:txBody>
      </p:sp>
    </p:spTree>
    <p:extLst>
      <p:ext uri="{BB962C8B-B14F-4D97-AF65-F5344CB8AC3E}">
        <p14:creationId xmlns:p14="http://schemas.microsoft.com/office/powerpoint/2010/main" val="6459059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E14C95-6B9C-2A4B-B659-39F7C7F649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683" y="1288527"/>
            <a:ext cx="6555664" cy="5935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Slide subhead or introduction statement could appear here and continue to two lines.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D6B8463-2536-904D-9632-B51EF725AB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683" y="694048"/>
            <a:ext cx="5474368" cy="5120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500">
                <a:solidFill>
                  <a:schemeClr val="accent4"/>
                </a:solidFill>
              </a:defRPr>
            </a:lvl1pPr>
            <a:lvl2pPr marL="457200" indent="0">
              <a:buNone/>
              <a:defRPr sz="2500">
                <a:solidFill>
                  <a:schemeClr val="accent4"/>
                </a:solidFill>
              </a:defRPr>
            </a:lvl2pPr>
            <a:lvl3pPr marL="914400" indent="0">
              <a:buNone/>
              <a:defRPr sz="2500">
                <a:solidFill>
                  <a:schemeClr val="accent4"/>
                </a:solidFill>
              </a:defRPr>
            </a:lvl3pPr>
            <a:lvl4pPr marL="1371600" indent="0">
              <a:buNone/>
              <a:defRPr sz="2500">
                <a:solidFill>
                  <a:schemeClr val="accent4"/>
                </a:solidFill>
              </a:defRPr>
            </a:lvl4pPr>
            <a:lvl5pPr marL="1828800" indent="0">
              <a:buNone/>
              <a:defRPr sz="25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Slide headline appears here</a:t>
            </a:r>
          </a:p>
        </p:txBody>
      </p:sp>
    </p:spTree>
    <p:extLst>
      <p:ext uri="{BB962C8B-B14F-4D97-AF65-F5344CB8AC3E}">
        <p14:creationId xmlns:p14="http://schemas.microsoft.com/office/powerpoint/2010/main" val="110546829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_Content —Two Column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EA1F87-567B-B84D-A1A4-37DA36E617C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F23D9F4-0408-5843-ADA5-0D833EAC3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0" t="38481" r="12965" b="34177"/>
          <a:stretch/>
        </p:blipFill>
        <p:spPr>
          <a:xfrm>
            <a:off x="384403" y="6332570"/>
            <a:ext cx="1727108" cy="355568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1863ADB-723A-8146-97D6-A11F8E631D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83" y="465850"/>
            <a:ext cx="11322638" cy="5120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500">
                <a:solidFill>
                  <a:schemeClr val="accent4"/>
                </a:solidFill>
              </a:defRPr>
            </a:lvl2pPr>
            <a:lvl3pPr marL="914400" indent="0">
              <a:buNone/>
              <a:defRPr sz="2500">
                <a:solidFill>
                  <a:schemeClr val="accent4"/>
                </a:solidFill>
              </a:defRPr>
            </a:lvl3pPr>
            <a:lvl4pPr marL="1371600" indent="0">
              <a:buNone/>
              <a:defRPr sz="2500">
                <a:solidFill>
                  <a:schemeClr val="accent4"/>
                </a:solidFill>
              </a:defRPr>
            </a:lvl4pPr>
            <a:lvl5pPr marL="1828800" indent="0">
              <a:buNone/>
              <a:defRPr sz="25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Slide headline appears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8F9B6E-C423-A049-81B6-22EE821D63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682" y="1041787"/>
            <a:ext cx="11322639" cy="6379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Slide subhead or introduction statement could appear here and could continue to two lines.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F90760-8BAE-AF45-897C-4D097E757B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4681" y="1993276"/>
            <a:ext cx="5547019" cy="395032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7476BAE-EC25-9640-8A1C-D083037E83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0300" y="1993900"/>
            <a:ext cx="5546725" cy="39497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AE4938-594D-1742-B354-ED679057D8AC}"/>
              </a:ext>
            </a:extLst>
          </p:cNvPr>
          <p:cNvSpPr/>
          <p:nvPr/>
        </p:nvSpPr>
        <p:spPr>
          <a:xfrm>
            <a:off x="0" y="6778486"/>
            <a:ext cx="12192000" cy="795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920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3912">
          <p15:clr>
            <a:srgbClr val="FBAE40"/>
          </p15:clr>
        </p15:guide>
        <p15:guide id="2" orient="horz" pos="12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Break — Gray, Left Just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DB385D-F706-2045-B38C-15ECC212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A081F-5396-514D-9F49-444C72630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68" y="3181099"/>
            <a:ext cx="10515600" cy="495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 i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C160B-278C-3545-84C4-320FDBAE3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68" y="3816728"/>
            <a:ext cx="10515600" cy="25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83498-A605-A04E-BAE2-FB4F06224057}"/>
              </a:ext>
            </a:extLst>
          </p:cNvPr>
          <p:cNvSpPr/>
          <p:nvPr/>
        </p:nvSpPr>
        <p:spPr>
          <a:xfrm>
            <a:off x="-6350" y="6778486"/>
            <a:ext cx="12198350" cy="795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1CECF58-4589-4E83-B33E-653D7675C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0" t="38481" r="12965" b="34177"/>
          <a:stretch/>
        </p:blipFill>
        <p:spPr>
          <a:xfrm>
            <a:off x="384403" y="6332570"/>
            <a:ext cx="1727108" cy="3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607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Break — Gray, Left Just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DB385D-F706-2045-B38C-15ECC212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A081F-5396-514D-9F49-444C72630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68" y="3181099"/>
            <a:ext cx="10515600" cy="495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 i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C160B-278C-3545-84C4-320FDBAE3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68" y="3816728"/>
            <a:ext cx="10515600" cy="25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83498-A605-A04E-BAE2-FB4F06224057}"/>
              </a:ext>
            </a:extLst>
          </p:cNvPr>
          <p:cNvSpPr/>
          <p:nvPr/>
        </p:nvSpPr>
        <p:spPr>
          <a:xfrm>
            <a:off x="-6350" y="6778486"/>
            <a:ext cx="12198350" cy="795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1CECF58-4589-4E83-B33E-653D7675C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0" t="38481" r="12965" b="34177"/>
          <a:stretch/>
        </p:blipFill>
        <p:spPr>
          <a:xfrm>
            <a:off x="384403" y="6332570"/>
            <a:ext cx="1727108" cy="3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931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6E0BB-9637-724C-939F-E8D9E96E22E7}"/>
              </a:ext>
            </a:extLst>
          </p:cNvPr>
          <p:cNvSpPr txBox="1"/>
          <p:nvPr/>
        </p:nvSpPr>
        <p:spPr>
          <a:xfrm>
            <a:off x="-4669762" y="-2173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2E5DADC4-08AB-6149-BCAD-0B0F5DEA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58" y="330298"/>
            <a:ext cx="10630545" cy="91460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3B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E3B4151-C270-1D4E-AC10-546B02AE569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485" y="1492894"/>
            <a:ext cx="10630545" cy="45223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40025" indent="-240025">
              <a:lnSpc>
                <a:spcPct val="10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2000" baseline="0">
                <a:solidFill>
                  <a:srgbClr val="26222A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40025">
              <a:lnSpc>
                <a:spcPct val="100000"/>
              </a:lnSpc>
              <a:spcBef>
                <a:spcPts val="975"/>
              </a:spcBef>
              <a:buSzPct val="80000"/>
              <a:buFont typeface="Arial" panose="020B0604020202020204" pitchFamily="34" charset="0"/>
              <a:buChar char="•"/>
              <a:defRPr sz="2000">
                <a:solidFill>
                  <a:srgbClr val="3B424C"/>
                </a:solidFill>
                <a:latin typeface="Arial" charset="0"/>
                <a:ea typeface="Arial" charset="0"/>
                <a:cs typeface="Arial" charset="0"/>
              </a:defRPr>
            </a:lvl2pPr>
            <a:lvl3pPr marL="925808" indent="-171446">
              <a:lnSpc>
                <a:spcPct val="100000"/>
              </a:lnSpc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  <a:defRPr sz="1800">
                <a:solidFill>
                  <a:srgbClr val="3B424C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21" indent="-171446">
              <a:lnSpc>
                <a:spcPct val="100000"/>
              </a:lnSpc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  <a:defRPr sz="1600" baseline="0">
                <a:solidFill>
                  <a:srgbClr val="3B424C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12" indent="-171446">
              <a:lnSpc>
                <a:spcPct val="100000"/>
              </a:lnSpc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  <a:defRPr sz="1600" b="0" baseline="0">
                <a:solidFill>
                  <a:srgbClr val="3B424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40D3BAE-21E2-5644-80C6-C14B35D595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4" y="6400805"/>
            <a:ext cx="1607189" cy="1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2817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BCA3-2583-4A53-ACE3-5C1745CBD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FBE64-E376-4310-9AE8-180222A8C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7AAEC-0D7B-42DD-BC2E-7E0D5A23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D6B-E392-44C8-AD7A-8196C7CC8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0F7F8-CEB8-4942-B618-35951200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 or Troubleshooting email support@1010data.com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CAF2B-63D4-4EE0-BEC7-22A845A9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76FC-7B5C-4FCC-9EC2-A9343EA6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894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5EEA-6EB3-CD4A-AF1A-5ECA77C8E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6D6B-E392-44C8-AD7A-8196C7CC8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FF57E-0D1C-F44D-A396-18B52F12D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Questions or Troubleshooting email support@1010data.com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A0398-C155-CB4F-B47A-2ED67F20D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76FC-7B5C-4FCC-9EC2-A9343EA626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D9E6B-1C3B-FA48-88C9-F1337C373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683" y="2219398"/>
            <a:ext cx="11262512" cy="396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9188DAB-AA24-784F-AF68-7713BFAF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37" y="694048"/>
            <a:ext cx="11285358" cy="596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3B576-4890-4784-A6D1-394B8ADCE64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81000" y="6356350"/>
            <a:ext cx="1547155" cy="2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806450" indent="-225425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376363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946275" indent="-225425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516188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8483-820C-41B0-AAB9-8853A03E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Report Launcher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1146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8483-820C-41B0-AAB9-8853A03E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CIP Dashboard</a:t>
            </a:r>
          </a:p>
        </p:txBody>
      </p:sp>
    </p:spTree>
    <p:extLst>
      <p:ext uri="{BB962C8B-B14F-4D97-AF65-F5344CB8AC3E}">
        <p14:creationId xmlns:p14="http://schemas.microsoft.com/office/powerpoint/2010/main" val="24437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09AC9A-E842-70C9-02D0-5C5854F919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cs typeface="Arial"/>
              </a:rPr>
              <a:t>Logging In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61C41-CCFE-484C-7290-E7982320B77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4681" y="1321991"/>
            <a:ext cx="11325518" cy="46216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1. Login to the 1010data platform with your regular 1010data ID</a:t>
            </a:r>
            <a:endParaRPr lang="en-US"/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2. On the launcher in the new tab, select “Start New” to access the Landing Page</a:t>
            </a:r>
            <a:endParaRPr lang="en-US" b="1">
              <a:cs typeface="Arial"/>
            </a:endParaRPr>
          </a:p>
          <a:p>
            <a:pPr marL="236220" indent="-236220"/>
            <a:endParaRPr lang="en-US" b="1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6AFD9-0CF6-BD95-F22B-DB1372D1CCBC}"/>
              </a:ext>
            </a:extLst>
          </p:cNvPr>
          <p:cNvSpPr txBox="1"/>
          <p:nvPr/>
        </p:nvSpPr>
        <p:spPr>
          <a:xfrm>
            <a:off x="8434614" y="-1815"/>
            <a:ext cx="3759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0F12C-F023-6DFF-A2C5-3E5017031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097" y="2930436"/>
            <a:ext cx="6305966" cy="1906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0FFBC-1B9B-AA81-ECB2-BACCD26A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" y="3116062"/>
            <a:ext cx="5547670" cy="12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5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E9B55-A3EC-DC26-B6DC-BC69EF7D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9" y="2004755"/>
            <a:ext cx="7613441" cy="2565468"/>
          </a:xfrm>
          <a:prstGeom prst="rect">
            <a:avLst/>
          </a:prstGeom>
        </p:spPr>
      </p:pic>
      <p:sp>
        <p:nvSpPr>
          <p:cNvPr id="170" name="Google Shape;170;p4"/>
          <p:cNvSpPr txBox="1"/>
          <p:nvPr/>
        </p:nvSpPr>
        <p:spPr>
          <a:xfrm>
            <a:off x="285121" y="276570"/>
            <a:ext cx="10299404" cy="72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-US" sz="3300" b="1">
                <a:solidFill>
                  <a:schemeClr val="bg1"/>
                </a:solidFill>
              </a:rPr>
              <a:t>Landing Page and Dashboard Navigation</a:t>
            </a:r>
            <a:endParaRPr sz="33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946298" y="6004573"/>
            <a:ext cx="1014065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946299" y="952794"/>
            <a:ext cx="10515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000" b="0" i="1" dirty="0"/>
              <a:t>The landing page includes the navigation pane for the 4 dashboards. Click on a pane to launch a dashboard</a:t>
            </a:r>
            <a:br>
              <a:rPr lang="en-US" sz="1800" b="0" i="1" dirty="0"/>
            </a:br>
            <a:r>
              <a:rPr lang="en-US" sz="1800" dirty="0"/>
              <a:t>	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sz="1800" dirty="0"/>
          </a:p>
        </p:txBody>
      </p:sp>
      <p:sp>
        <p:nvSpPr>
          <p:cNvPr id="173" name="Google Shape;173;p4"/>
          <p:cNvSpPr/>
          <p:nvPr/>
        </p:nvSpPr>
        <p:spPr>
          <a:xfrm>
            <a:off x="712950" y="2739050"/>
            <a:ext cx="274200" cy="274200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</a:t>
            </a:r>
            <a:endParaRPr b="1"/>
          </a:p>
        </p:txBody>
      </p:sp>
      <p:sp>
        <p:nvSpPr>
          <p:cNvPr id="174" name="Google Shape;174;p4"/>
          <p:cNvSpPr/>
          <p:nvPr/>
        </p:nvSpPr>
        <p:spPr>
          <a:xfrm>
            <a:off x="2286345" y="2739050"/>
            <a:ext cx="274200" cy="274200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</a:t>
            </a:r>
            <a:endParaRPr b="1"/>
          </a:p>
        </p:txBody>
      </p:sp>
      <p:sp>
        <p:nvSpPr>
          <p:cNvPr id="175" name="Google Shape;175;p4"/>
          <p:cNvSpPr/>
          <p:nvPr/>
        </p:nvSpPr>
        <p:spPr>
          <a:xfrm>
            <a:off x="3799055" y="2744355"/>
            <a:ext cx="274200" cy="274200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</a:t>
            </a:r>
            <a:endParaRPr b="1"/>
          </a:p>
        </p:txBody>
      </p:sp>
      <p:sp>
        <p:nvSpPr>
          <p:cNvPr id="176" name="Google Shape;176;p4"/>
          <p:cNvSpPr txBox="1"/>
          <p:nvPr/>
        </p:nvSpPr>
        <p:spPr>
          <a:xfrm>
            <a:off x="7803450" y="1944700"/>
            <a:ext cx="36756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-US" sz="1800" b="1">
                <a:solidFill>
                  <a:schemeClr val="lt1"/>
                </a:solidFill>
              </a:rPr>
              <a:t>Business Overview:</a:t>
            </a:r>
            <a:endParaRPr sz="1800" b="1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-US" sz="1100">
                <a:solidFill>
                  <a:schemeClr val="lt1"/>
                </a:solidFill>
              </a:rPr>
              <a:t>Snapshot of overall company performance across key retail metrics.</a:t>
            </a:r>
            <a:endParaRPr sz="1100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-US" sz="1100">
                <a:solidFill>
                  <a:schemeClr val="lt1"/>
                </a:solidFill>
              </a:rPr>
              <a:t>View data by geographic region, and product category.  </a:t>
            </a:r>
            <a:endParaRPr sz="11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-US" sz="1800" b="1">
                <a:solidFill>
                  <a:schemeClr val="lt1"/>
                </a:solidFill>
              </a:rPr>
              <a:t>Product Overview</a:t>
            </a:r>
            <a:endParaRPr sz="1800" b="1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-US" sz="1100">
                <a:solidFill>
                  <a:schemeClr val="lt1"/>
                </a:solidFill>
              </a:rPr>
              <a:t>Understand performance of different product categories</a:t>
            </a:r>
            <a:endParaRPr sz="110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-US" sz="1800" b="1">
                <a:solidFill>
                  <a:schemeClr val="lt1"/>
                </a:solidFill>
              </a:rPr>
              <a:t>Geography Overview</a:t>
            </a:r>
            <a:endParaRPr sz="1800" b="1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-US" sz="1100">
                <a:solidFill>
                  <a:schemeClr val="lt1"/>
                </a:solidFill>
              </a:rPr>
              <a:t>Understand performance of different geographic regions (State) and what product lines are the key drivers in a region</a:t>
            </a:r>
            <a:endParaRPr sz="18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-US" sz="1800" b="1">
                <a:solidFill>
                  <a:schemeClr val="lt1"/>
                </a:solidFill>
              </a:rPr>
              <a:t>Business Trend Report</a:t>
            </a:r>
            <a:endParaRPr sz="1800" b="1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-US" sz="1100">
                <a:solidFill>
                  <a:schemeClr val="lt1"/>
                </a:solidFill>
              </a:rPr>
              <a:t>Understand the trend over time of different retail metrics. 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5297723" y="2739050"/>
            <a:ext cx="274200" cy="274200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4</a:t>
            </a:r>
            <a:endParaRPr b="1"/>
          </a:p>
        </p:txBody>
      </p:sp>
      <p:sp>
        <p:nvSpPr>
          <p:cNvPr id="178" name="Google Shape;178;p4"/>
          <p:cNvSpPr/>
          <p:nvPr/>
        </p:nvSpPr>
        <p:spPr>
          <a:xfrm>
            <a:off x="7953337" y="2055075"/>
            <a:ext cx="274200" cy="274200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</a:t>
            </a:r>
            <a:endParaRPr b="1"/>
          </a:p>
        </p:txBody>
      </p:sp>
      <p:sp>
        <p:nvSpPr>
          <p:cNvPr id="179" name="Google Shape;179;p4"/>
          <p:cNvSpPr/>
          <p:nvPr/>
        </p:nvSpPr>
        <p:spPr>
          <a:xfrm>
            <a:off x="7953337" y="3128774"/>
            <a:ext cx="274200" cy="274200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</a:t>
            </a:r>
            <a:endParaRPr b="1"/>
          </a:p>
        </p:txBody>
      </p:sp>
      <p:sp>
        <p:nvSpPr>
          <p:cNvPr id="180" name="Google Shape;180;p4"/>
          <p:cNvSpPr/>
          <p:nvPr/>
        </p:nvSpPr>
        <p:spPr>
          <a:xfrm>
            <a:off x="7953337" y="3861501"/>
            <a:ext cx="274200" cy="274200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</a:t>
            </a:r>
            <a:endParaRPr b="1"/>
          </a:p>
        </p:txBody>
      </p:sp>
      <p:sp>
        <p:nvSpPr>
          <p:cNvPr id="181" name="Google Shape;181;p4"/>
          <p:cNvSpPr/>
          <p:nvPr/>
        </p:nvSpPr>
        <p:spPr>
          <a:xfrm>
            <a:off x="7953337" y="4953249"/>
            <a:ext cx="274200" cy="274200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4</a:t>
            </a:r>
            <a:endParaRPr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DBA56-56A5-6D00-723F-621F0A8BA971}"/>
              </a:ext>
            </a:extLst>
          </p:cNvPr>
          <p:cNvSpPr txBox="1"/>
          <p:nvPr/>
        </p:nvSpPr>
        <p:spPr>
          <a:xfrm>
            <a:off x="8352971" y="-1814"/>
            <a:ext cx="384084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f09d263b4_0_122"/>
          <p:cNvSpPr txBox="1"/>
          <p:nvPr/>
        </p:nvSpPr>
        <p:spPr>
          <a:xfrm>
            <a:off x="946298" y="139431"/>
            <a:ext cx="102993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Business Overview - Product L</a:t>
            </a:r>
            <a:r>
              <a:rPr lang="en-US" sz="3000" b="1">
                <a:solidFill>
                  <a:schemeClr val="accent1"/>
                </a:solidFill>
              </a:rPr>
              <a:t>ine Subsection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g11f09d263b4_0_122"/>
          <p:cNvCxnSpPr/>
          <p:nvPr/>
        </p:nvCxnSpPr>
        <p:spPr>
          <a:xfrm>
            <a:off x="1025673" y="6004573"/>
            <a:ext cx="1014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g11f09d263b4_0_122"/>
          <p:cNvSpPr txBox="1">
            <a:spLocks noGrp="1"/>
          </p:cNvSpPr>
          <p:nvPr>
            <p:ph type="title"/>
          </p:nvPr>
        </p:nvSpPr>
        <p:spPr>
          <a:xfrm>
            <a:off x="2396498" y="4852748"/>
            <a:ext cx="73989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Selecting the (i) icon for the Product line will redirect the user to the Product Overview and allow drilling down the product hierarchy</a:t>
            </a:r>
            <a:br>
              <a:rPr lang="en-US" sz="1800" dirty="0"/>
            </a:br>
            <a:r>
              <a:rPr lang="en-US" sz="1800" dirty="0"/>
              <a:t>	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sz="1800" dirty="0"/>
          </a:p>
        </p:txBody>
      </p:sp>
      <p:sp>
        <p:nvSpPr>
          <p:cNvPr id="217" name="Google Shape;217;g11f09d263b4_0_122"/>
          <p:cNvSpPr txBox="1"/>
          <p:nvPr/>
        </p:nvSpPr>
        <p:spPr>
          <a:xfrm>
            <a:off x="1429305" y="5552311"/>
            <a:ext cx="82155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94739-0742-0F4B-AE31-30368D9D3F42}"/>
              </a:ext>
            </a:extLst>
          </p:cNvPr>
          <p:cNvSpPr txBox="1"/>
          <p:nvPr/>
        </p:nvSpPr>
        <p:spPr>
          <a:xfrm>
            <a:off x="8416471" y="-1814"/>
            <a:ext cx="377734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AE6B1-8A81-1524-1359-6F34A14C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0" y="853426"/>
            <a:ext cx="11600019" cy="39117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e86a3a0bc_0_26"/>
          <p:cNvSpPr txBox="1"/>
          <p:nvPr/>
        </p:nvSpPr>
        <p:spPr>
          <a:xfrm>
            <a:off x="946298" y="139431"/>
            <a:ext cx="102993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Product Overview</a:t>
            </a: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g11e86a3a0bc_0_26"/>
          <p:cNvCxnSpPr/>
          <p:nvPr/>
        </p:nvCxnSpPr>
        <p:spPr>
          <a:xfrm>
            <a:off x="846379" y="6004573"/>
            <a:ext cx="1014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g11e86a3a0bc_0_26"/>
          <p:cNvSpPr txBox="1">
            <a:spLocks noGrp="1"/>
          </p:cNvSpPr>
          <p:nvPr>
            <p:ph type="title"/>
          </p:nvPr>
        </p:nvSpPr>
        <p:spPr>
          <a:xfrm>
            <a:off x="769001" y="1043781"/>
            <a:ext cx="104766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800"/>
              <a:t>Selecting a tile allows you to select “Geography Drill Through.”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800"/>
              <a:t>This brings you to the geography overview of the selected class.</a:t>
            </a: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2000"/>
            </a:br>
            <a:br>
              <a:rPr lang="en-US" sz="1800"/>
            </a:br>
            <a:r>
              <a:rPr lang="en-US" sz="1800"/>
              <a:t>	</a:t>
            </a:r>
            <a:br>
              <a:rPr lang="en-US" sz="1800"/>
            </a:br>
            <a:br>
              <a:rPr lang="en-US" sz="1800"/>
            </a:br>
            <a:br>
              <a:rPr lang="en-US" sz="1800"/>
            </a:br>
            <a:endParaRPr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EB0A5-6C10-4B46-451A-100C0E2760CF}"/>
              </a:ext>
            </a:extLst>
          </p:cNvPr>
          <p:cNvSpPr txBox="1"/>
          <p:nvPr/>
        </p:nvSpPr>
        <p:spPr>
          <a:xfrm>
            <a:off x="8389257" y="-1814"/>
            <a:ext cx="380455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80A14-C253-9F91-9BA0-6A2D2D24D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584" y="1852425"/>
            <a:ext cx="7158189" cy="34292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f09d263b4_0_113"/>
          <p:cNvSpPr txBox="1"/>
          <p:nvPr/>
        </p:nvSpPr>
        <p:spPr>
          <a:xfrm>
            <a:off x="946298" y="139431"/>
            <a:ext cx="102993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Geography Subsection</a:t>
            </a: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g11f09d263b4_0_113"/>
          <p:cNvCxnSpPr/>
          <p:nvPr/>
        </p:nvCxnSpPr>
        <p:spPr>
          <a:xfrm>
            <a:off x="1025673" y="6004573"/>
            <a:ext cx="1014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" name="Google Shape;205;g11f09d263b4_0_113"/>
          <p:cNvSpPr txBox="1"/>
          <p:nvPr/>
        </p:nvSpPr>
        <p:spPr>
          <a:xfrm>
            <a:off x="0" y="5514472"/>
            <a:ext cx="85188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1f09d263b4_0_113"/>
          <p:cNvSpPr txBox="1"/>
          <p:nvPr/>
        </p:nvSpPr>
        <p:spPr>
          <a:xfrm>
            <a:off x="195308" y="1653970"/>
            <a:ext cx="2707690" cy="192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</a:rPr>
              <a:t>Selecting the (i) icon for the Geography Subsection will redirect the user to the Geography Overview and allow analysis by product line and state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F1366-DF78-02E3-23E5-4C6E1C69A5D6}"/>
              </a:ext>
            </a:extLst>
          </p:cNvPr>
          <p:cNvSpPr txBox="1"/>
          <p:nvPr/>
        </p:nvSpPr>
        <p:spPr>
          <a:xfrm>
            <a:off x="8425543" y="-1814"/>
            <a:ext cx="3849914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33A0D-45AC-1457-EAB8-D81C7A0E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74" y="792943"/>
            <a:ext cx="8857608" cy="47949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/>
          <p:nvPr/>
        </p:nvSpPr>
        <p:spPr>
          <a:xfrm>
            <a:off x="946298" y="139431"/>
            <a:ext cx="10299404" cy="72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Business Trend Report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10"/>
          <p:cNvCxnSpPr/>
          <p:nvPr/>
        </p:nvCxnSpPr>
        <p:spPr>
          <a:xfrm>
            <a:off x="846379" y="6004573"/>
            <a:ext cx="1014065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10"/>
          <p:cNvSpPr txBox="1"/>
          <p:nvPr/>
        </p:nvSpPr>
        <p:spPr>
          <a:xfrm>
            <a:off x="0" y="5514472"/>
            <a:ext cx="8518673" cy="98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 txBox="1">
            <a:spLocks noGrp="1"/>
          </p:cNvSpPr>
          <p:nvPr>
            <p:ph type="title"/>
          </p:nvPr>
        </p:nvSpPr>
        <p:spPr>
          <a:xfrm>
            <a:off x="298744" y="1155314"/>
            <a:ext cx="2698813" cy="362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800" dirty="0"/>
              <a:t>Metric cards listed above visuals, filter selections right pane.</a:t>
            </a:r>
            <a:br>
              <a:rPr lang="en-US" sz="1800" dirty="0"/>
            </a:br>
            <a:r>
              <a:rPr lang="en-US" sz="1800" dirty="0"/>
              <a:t>Change metric selection by clicking on one of the cards.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2000" dirty="0"/>
            </a:br>
            <a:br>
              <a:rPr lang="en-US" sz="1800" dirty="0"/>
            </a:br>
            <a:r>
              <a:rPr lang="en-US" sz="1800" dirty="0"/>
              <a:t>	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sz="1800" dirty="0"/>
          </a:p>
        </p:txBody>
      </p:sp>
      <p:sp>
        <p:nvSpPr>
          <p:cNvPr id="276" name="Google Shape;276;p10"/>
          <p:cNvSpPr/>
          <p:nvPr/>
        </p:nvSpPr>
        <p:spPr>
          <a:xfrm rot="5400000">
            <a:off x="3300672" y="1465191"/>
            <a:ext cx="375900" cy="645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261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CFE92-9479-5DEC-ABB4-B58D87874B29}"/>
              </a:ext>
            </a:extLst>
          </p:cNvPr>
          <p:cNvSpPr txBox="1"/>
          <p:nvPr/>
        </p:nvSpPr>
        <p:spPr>
          <a:xfrm>
            <a:off x="8416471" y="-1814"/>
            <a:ext cx="394062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968E0-4859-3458-0D69-77DD47748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419" y="894623"/>
            <a:ext cx="8004837" cy="46831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8483-820C-41B0-AAB9-8853A03E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Please reach out to </a:t>
            </a:r>
            <a:r>
              <a:rPr lang="en-US" dirty="0">
                <a:solidFill>
                  <a:srgbClr val="0070C0"/>
                </a:solidFill>
              </a:rPr>
              <a:t>support@1010data.com</a:t>
            </a:r>
          </a:p>
        </p:txBody>
      </p:sp>
    </p:spTree>
    <p:extLst>
      <p:ext uri="{BB962C8B-B14F-4D97-AF65-F5344CB8AC3E}">
        <p14:creationId xmlns:p14="http://schemas.microsoft.com/office/powerpoint/2010/main" val="13726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A6888-FB31-4405-BF64-176C30C4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683" y="583296"/>
            <a:ext cx="11322638" cy="512071"/>
          </a:xfrm>
        </p:spPr>
        <p:txBody>
          <a:bodyPr anchor="b">
            <a:normAutofit/>
          </a:bodyPr>
          <a:lstStyle/>
          <a:p>
            <a:r>
              <a:rPr lang="en-US"/>
              <a:t>What is the Report Launcher?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8B2C975-9CD3-4384-9230-5C83B723D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82" y="1159233"/>
            <a:ext cx="11322639" cy="63792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Launcher is the default landing page when you login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1010data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Launcher addresses top customer concerns around navigation, usability, and platform speed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interface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clean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modern,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quicker navigation 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applications and reports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84764FA-C90E-4EA9-B824-6EEF4F03FC64}"/>
              </a:ext>
            </a:extLst>
          </p:cNvPr>
          <p:cNvSpPr txBox="1">
            <a:spLocks/>
          </p:cNvSpPr>
          <p:nvPr/>
        </p:nvSpPr>
        <p:spPr>
          <a:xfrm>
            <a:off x="434682" y="2948432"/>
            <a:ext cx="7809907" cy="5120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sz="2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sz="2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What are the Key Benefits of the Launcher?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C662031-CA71-484E-88FE-5CC475C7FCB2}"/>
              </a:ext>
            </a:extLst>
          </p:cNvPr>
          <p:cNvSpPr txBox="1">
            <a:spLocks/>
          </p:cNvSpPr>
          <p:nvPr/>
        </p:nvSpPr>
        <p:spPr>
          <a:xfrm>
            <a:off x="434682" y="3519308"/>
            <a:ext cx="11536924" cy="3496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6538" indent="-2365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64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636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46275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16188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Quicker load times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One-click to open and run a saved report, directly from the Launcher homepage 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steps in reporting workflows increasing efficiencies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on the data availability of the key data tables you use every day 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bar and sort functionality allow you to quickly locate a specific saved report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Color-coded “Cards” easily identify saved reports by category (Sales, Category Management, etc.)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CD8A0-DF17-46EB-A943-0D53530D31FD}"/>
              </a:ext>
            </a:extLst>
          </p:cNvPr>
          <p:cNvSpPr txBox="1"/>
          <p:nvPr/>
        </p:nvSpPr>
        <p:spPr>
          <a:xfrm>
            <a:off x="434682" y="6563962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© 2022</a:t>
            </a:r>
            <a:r>
              <a:rPr lang="en-US" sz="1200" b="1" i="0">
                <a:solidFill>
                  <a:srgbClr val="E6601B"/>
                </a:solidFill>
                <a:effectLst/>
                <a:latin typeface="Slack-Lato"/>
              </a:rPr>
              <a:t> </a:t>
            </a:r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1010data Services LLC | All Rights Reserved.</a:t>
            </a:r>
            <a:endParaRPr lang="en-US" sz="1200">
              <a:solidFill>
                <a:srgbClr val="E6601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7B0F36-9206-2996-1D48-BCC09BD12E13}"/>
              </a:ext>
            </a:extLst>
          </p:cNvPr>
          <p:cNvSpPr txBox="1"/>
          <p:nvPr/>
        </p:nvSpPr>
        <p:spPr>
          <a:xfrm>
            <a:off x="8516257" y="-1814"/>
            <a:ext cx="38227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3032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61C797-C2AE-4827-138D-22BD2D0A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23" y="626867"/>
            <a:ext cx="11652794" cy="56751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AC7F-A1B9-4880-9E89-BEB5C4198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623" y="156956"/>
            <a:ext cx="6810179" cy="512071"/>
          </a:xfrm>
        </p:spPr>
        <p:txBody>
          <a:bodyPr/>
          <a:lstStyle/>
          <a:p>
            <a:r>
              <a:rPr lang="en-US" b="1" dirty="0"/>
              <a:t>Using the Launcher – Launcher Elements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414F89-F8AF-46A4-846A-072D9FC3437F}"/>
              </a:ext>
            </a:extLst>
          </p:cNvPr>
          <p:cNvSpPr/>
          <p:nvPr/>
        </p:nvSpPr>
        <p:spPr>
          <a:xfrm>
            <a:off x="9692438" y="27853"/>
            <a:ext cx="2136470" cy="29292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 Status Indicator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A497D7-85D3-4706-B850-9298B7817980}"/>
              </a:ext>
            </a:extLst>
          </p:cNvPr>
          <p:cNvSpPr/>
          <p:nvPr/>
        </p:nvSpPr>
        <p:spPr>
          <a:xfrm>
            <a:off x="7266438" y="315750"/>
            <a:ext cx="1204406" cy="5120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Report Filter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5F9B4F-BCC9-4AD0-A81B-C2AEE084AF55}"/>
              </a:ext>
            </a:extLst>
          </p:cNvPr>
          <p:cNvSpPr/>
          <p:nvPr/>
        </p:nvSpPr>
        <p:spPr>
          <a:xfrm>
            <a:off x="8360275" y="1706631"/>
            <a:ext cx="1088103" cy="5120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Report Sort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FF30E4-B9D8-423B-B1E0-DEBEB8CBCB99}"/>
              </a:ext>
            </a:extLst>
          </p:cNvPr>
          <p:cNvSpPr/>
          <p:nvPr/>
        </p:nvSpPr>
        <p:spPr>
          <a:xfrm>
            <a:off x="4021691" y="2263097"/>
            <a:ext cx="3598860" cy="37346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Search Bar – Searches Saved Reports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343A08-4F14-43BA-AF05-3E552B9D7C5D}"/>
              </a:ext>
            </a:extLst>
          </p:cNvPr>
          <p:cNvSpPr/>
          <p:nvPr/>
        </p:nvSpPr>
        <p:spPr>
          <a:xfrm>
            <a:off x="1496875" y="580435"/>
            <a:ext cx="2338734" cy="4701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Create a New CIP Report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3B1E3F4-3087-4E64-A0AF-73A24A07D907}"/>
              </a:ext>
            </a:extLst>
          </p:cNvPr>
          <p:cNvSpPr/>
          <p:nvPr/>
        </p:nvSpPr>
        <p:spPr>
          <a:xfrm>
            <a:off x="9767092" y="2002123"/>
            <a:ext cx="2265371" cy="4130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Open/ Open+ Run Toggle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CE94C4-6B4C-43A4-83C5-A4B4D43CBC45}"/>
              </a:ext>
            </a:extLst>
          </p:cNvPr>
          <p:cNvCxnSpPr>
            <a:cxnSpLocks/>
          </p:cNvCxnSpPr>
          <p:nvPr/>
        </p:nvCxnSpPr>
        <p:spPr>
          <a:xfrm>
            <a:off x="2025155" y="882586"/>
            <a:ext cx="0" cy="3254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1B1F76-3ECC-436F-9C92-5459E93408EC}"/>
              </a:ext>
            </a:extLst>
          </p:cNvPr>
          <p:cNvSpPr/>
          <p:nvPr/>
        </p:nvSpPr>
        <p:spPr>
          <a:xfrm>
            <a:off x="4154897" y="6357103"/>
            <a:ext cx="4967045" cy="49400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Saved Report Cards – Color-coded by Module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A27E95-9883-4157-9C22-4B283DC55EAB}"/>
              </a:ext>
            </a:extLst>
          </p:cNvPr>
          <p:cNvCxnSpPr>
            <a:cxnSpLocks/>
          </p:cNvCxnSpPr>
          <p:nvPr/>
        </p:nvCxnSpPr>
        <p:spPr>
          <a:xfrm flipH="1" flipV="1">
            <a:off x="9907742" y="1342456"/>
            <a:ext cx="992036" cy="6415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A6F6D4-6183-4E68-B4D2-21272011F29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868641" y="827821"/>
            <a:ext cx="0" cy="3315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522F47-AA1B-4F63-A217-17F401E67C43}"/>
              </a:ext>
            </a:extLst>
          </p:cNvPr>
          <p:cNvCxnSpPr>
            <a:cxnSpLocks/>
          </p:cNvCxnSpPr>
          <p:nvPr/>
        </p:nvCxnSpPr>
        <p:spPr>
          <a:xfrm flipV="1">
            <a:off x="8904327" y="1350142"/>
            <a:ext cx="0" cy="33661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931C3DD-57BF-4452-BD0B-79E06CEA0B58}"/>
              </a:ext>
            </a:extLst>
          </p:cNvPr>
          <p:cNvCxnSpPr>
            <a:cxnSpLocks/>
          </p:cNvCxnSpPr>
          <p:nvPr/>
        </p:nvCxnSpPr>
        <p:spPr>
          <a:xfrm flipH="1" flipV="1">
            <a:off x="4121445" y="1278450"/>
            <a:ext cx="1699676" cy="97836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8DED4B-CB10-43CB-A4E7-EDFCD1E3E19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760673" y="320782"/>
            <a:ext cx="12316" cy="3313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12B9ABF-D348-4AFE-8629-6709FD7A901F}"/>
              </a:ext>
            </a:extLst>
          </p:cNvPr>
          <p:cNvSpPr txBox="1"/>
          <p:nvPr/>
        </p:nvSpPr>
        <p:spPr>
          <a:xfrm>
            <a:off x="249031" y="6629188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© 2022</a:t>
            </a:r>
            <a:r>
              <a:rPr lang="en-US" sz="1200" b="1" i="0">
                <a:solidFill>
                  <a:srgbClr val="E6601B"/>
                </a:solidFill>
                <a:effectLst/>
                <a:latin typeface="Slack-Lato"/>
              </a:rPr>
              <a:t> </a:t>
            </a:r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1010data Services LLC | All Rights Reserved.</a:t>
            </a:r>
            <a:endParaRPr lang="en-US" sz="1200">
              <a:solidFill>
                <a:srgbClr val="E6601B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C6C10E-F414-45DC-B2C3-D2A8BEBEBFB2}"/>
              </a:ext>
            </a:extLst>
          </p:cNvPr>
          <p:cNvSpPr/>
          <p:nvPr/>
        </p:nvSpPr>
        <p:spPr>
          <a:xfrm>
            <a:off x="-81013" y="2007545"/>
            <a:ext cx="1721370" cy="7848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Dashboard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6CAE91-5730-44C0-A088-62669914BDEC}"/>
              </a:ext>
            </a:extLst>
          </p:cNvPr>
          <p:cNvCxnSpPr>
            <a:cxnSpLocks/>
          </p:cNvCxnSpPr>
          <p:nvPr/>
        </p:nvCxnSpPr>
        <p:spPr>
          <a:xfrm flipV="1">
            <a:off x="788101" y="1511250"/>
            <a:ext cx="0" cy="49629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6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AC7F-A1B9-4880-9E89-BEB5C4198D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453" y="289378"/>
            <a:ext cx="11322638" cy="512071"/>
          </a:xfrm>
        </p:spPr>
        <p:txBody>
          <a:bodyPr/>
          <a:lstStyle/>
          <a:p>
            <a:r>
              <a:rPr lang="en-US" b="1"/>
              <a:t>Checking Data Status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5FDDE4B3-5795-4064-B0DB-4ECD35DE2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772" y="1057485"/>
            <a:ext cx="6133540" cy="550402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Quickly indicates if data in key tables is updated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Status Indicators: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Data Status Updated (Green)– All tables received an updated data feed on the expected date. Table contains latest expected date of data.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Note data may not be fully loaded or audited. For exact status of a data table, please contact support@1010data.com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Data Status Impacted (Red)– Data either not received on expected date, or received data not available for latest expected date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Click the “Data Status” Indicator button to view details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The “Last Updated” column shows the date each table was most recently refreshed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Click the Status Indicator again to hide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CA18D6-3EE1-494C-9AD8-11F980E70E9C}"/>
              </a:ext>
            </a:extLst>
          </p:cNvPr>
          <p:cNvSpPr/>
          <p:nvPr/>
        </p:nvSpPr>
        <p:spPr>
          <a:xfrm>
            <a:off x="781234" y="1411550"/>
            <a:ext cx="3808521" cy="15180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B0D35-CE19-4B56-869C-4959AE62E7FC}"/>
              </a:ext>
            </a:extLst>
          </p:cNvPr>
          <p:cNvSpPr/>
          <p:nvPr/>
        </p:nvSpPr>
        <p:spPr>
          <a:xfrm>
            <a:off x="4624058" y="1226161"/>
            <a:ext cx="186431" cy="1872145"/>
          </a:xfrm>
          <a:prstGeom prst="rect">
            <a:avLst/>
          </a:prstGeom>
          <a:solidFill>
            <a:srgbClr val="3A414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07963-249B-4036-9968-893550295D60}"/>
              </a:ext>
            </a:extLst>
          </p:cNvPr>
          <p:cNvSpPr txBox="1"/>
          <p:nvPr/>
        </p:nvSpPr>
        <p:spPr>
          <a:xfrm>
            <a:off x="434682" y="6563962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© 2022</a:t>
            </a:r>
            <a:r>
              <a:rPr lang="en-US" sz="1200" b="1" i="0">
                <a:solidFill>
                  <a:srgbClr val="E6601B"/>
                </a:solidFill>
                <a:effectLst/>
                <a:latin typeface="Slack-Lato"/>
              </a:rPr>
              <a:t> </a:t>
            </a:r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1010data Services LLC | All Rights Reserved.</a:t>
            </a:r>
            <a:endParaRPr lang="en-US" sz="1200">
              <a:solidFill>
                <a:srgbClr val="E6601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CAFCD-876F-4A68-7EA8-9C9AE127EA78}"/>
              </a:ext>
            </a:extLst>
          </p:cNvPr>
          <p:cNvSpPr txBox="1"/>
          <p:nvPr/>
        </p:nvSpPr>
        <p:spPr>
          <a:xfrm>
            <a:off x="8407400" y="-1814"/>
            <a:ext cx="3786414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63F48-8C63-E079-E5F7-8991D55D1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37" y="1436765"/>
            <a:ext cx="3751105" cy="14573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952BBC-12F8-88EB-03BE-26340362BDB0}"/>
              </a:ext>
            </a:extLst>
          </p:cNvPr>
          <p:cNvSpPr/>
          <p:nvPr/>
        </p:nvSpPr>
        <p:spPr>
          <a:xfrm>
            <a:off x="549818" y="1234517"/>
            <a:ext cx="186431" cy="1872145"/>
          </a:xfrm>
          <a:prstGeom prst="rect">
            <a:avLst/>
          </a:prstGeom>
          <a:solidFill>
            <a:srgbClr val="3A414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9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045C67-7B02-DFCB-1170-F7380537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48" y="1139959"/>
            <a:ext cx="7832644" cy="34764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590654-0B5C-46CD-979D-206D5DB56D70}"/>
              </a:ext>
            </a:extLst>
          </p:cNvPr>
          <p:cNvSpPr/>
          <p:nvPr/>
        </p:nvSpPr>
        <p:spPr>
          <a:xfrm>
            <a:off x="433139" y="3506525"/>
            <a:ext cx="775459" cy="95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AC7F-A1B9-4880-9E89-BEB5C4198D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2507" y="187082"/>
            <a:ext cx="11322638" cy="512071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Using the Launcher – Creating a New CIP Report 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5FDDE4B3-5795-4064-B0DB-4ECD35DE26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75389" y="1139959"/>
            <a:ext cx="4080150" cy="537205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Use the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Start New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drop-down to open a new CIP report template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Select the type of report: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CIP Report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includes Sales, Category Mana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CIP Dashboards 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1D0D97-85D7-41BB-961A-8D79AAFEA99D}"/>
              </a:ext>
            </a:extLst>
          </p:cNvPr>
          <p:cNvSpPr/>
          <p:nvPr/>
        </p:nvSpPr>
        <p:spPr>
          <a:xfrm>
            <a:off x="379554" y="2551425"/>
            <a:ext cx="1916670" cy="2181919"/>
          </a:xfrm>
          <a:prstGeom prst="rect">
            <a:avLst/>
          </a:prstGeom>
          <a:solidFill>
            <a:srgbClr val="3A41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760013-76CC-45EB-BF75-CBC71F9CE394}"/>
              </a:ext>
            </a:extLst>
          </p:cNvPr>
          <p:cNvSpPr/>
          <p:nvPr/>
        </p:nvSpPr>
        <p:spPr>
          <a:xfrm>
            <a:off x="379555" y="1534610"/>
            <a:ext cx="2035172" cy="10168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864B0D-96DB-4838-9E62-EE8ACA31BE32}"/>
              </a:ext>
            </a:extLst>
          </p:cNvPr>
          <p:cNvSpPr/>
          <p:nvPr/>
        </p:nvSpPr>
        <p:spPr>
          <a:xfrm>
            <a:off x="2414727" y="1534611"/>
            <a:ext cx="2911876" cy="230054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53727E-2D69-4DBD-832F-78772E491737}"/>
              </a:ext>
            </a:extLst>
          </p:cNvPr>
          <p:cNvSpPr/>
          <p:nvPr/>
        </p:nvSpPr>
        <p:spPr>
          <a:xfrm>
            <a:off x="5326603" y="1669002"/>
            <a:ext cx="2853687" cy="294738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1884D0-F9BE-4A26-BC0E-CA7D869204FA}"/>
              </a:ext>
            </a:extLst>
          </p:cNvPr>
          <p:cNvSpPr/>
          <p:nvPr/>
        </p:nvSpPr>
        <p:spPr>
          <a:xfrm>
            <a:off x="379553" y="5036872"/>
            <a:ext cx="7272402" cy="10347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How to access CIP Reports: </a:t>
            </a:r>
            <a:r>
              <a:rPr lang="en-US" sz="1600" dirty="0"/>
              <a:t>Start New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b="1" dirty="0"/>
              <a:t> </a:t>
            </a:r>
            <a:r>
              <a:rPr lang="en-US" sz="1600" dirty="0"/>
              <a:t>CIP Report</a:t>
            </a:r>
            <a:r>
              <a:rPr lang="en-US" sz="1600" dirty="0">
                <a:sym typeface="Wingdings" panose="05000000000000000000" pitchFamily="2" charset="2"/>
              </a:rPr>
              <a:t> Choose Category</a:t>
            </a:r>
          </a:p>
          <a:p>
            <a:pPr algn="ctr"/>
            <a:endParaRPr lang="en-US" sz="1600" b="1" dirty="0"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ym typeface="Wingdings" panose="05000000000000000000" pitchFamily="2" charset="2"/>
              </a:rPr>
              <a:t>How to access CIP Dashboards: </a:t>
            </a:r>
            <a:r>
              <a:rPr lang="en-US" sz="1600" dirty="0">
                <a:sym typeface="Wingdings" panose="05000000000000000000" pitchFamily="2" charset="2"/>
              </a:rPr>
              <a:t>Start New Custom App</a:t>
            </a:r>
            <a:endParaRPr lang="en-US" sz="1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4E64C4-E58A-461D-9094-05D7D83083EE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1337889" y="2551425"/>
            <a:ext cx="0" cy="250342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BED09B6-4EE4-4291-A55E-85402F00B34C}"/>
              </a:ext>
            </a:extLst>
          </p:cNvPr>
          <p:cNvSpPr txBox="1"/>
          <p:nvPr/>
        </p:nvSpPr>
        <p:spPr>
          <a:xfrm>
            <a:off x="434682" y="6563962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© 2022</a:t>
            </a:r>
            <a:r>
              <a:rPr lang="en-US" sz="1200" b="1" i="0">
                <a:solidFill>
                  <a:srgbClr val="E6601B"/>
                </a:solidFill>
                <a:effectLst/>
                <a:latin typeface="Slack-Lato"/>
              </a:rPr>
              <a:t> </a:t>
            </a:r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1010data Services LLC | All Rights Reserved.</a:t>
            </a:r>
            <a:endParaRPr lang="en-US" sz="1200">
              <a:solidFill>
                <a:srgbClr val="E6601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EEB18-4FF3-4A2B-6C6A-1AB8CC4B5413}"/>
              </a:ext>
            </a:extLst>
          </p:cNvPr>
          <p:cNvSpPr txBox="1"/>
          <p:nvPr/>
        </p:nvSpPr>
        <p:spPr>
          <a:xfrm>
            <a:off x="8443686" y="-1814"/>
            <a:ext cx="375012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5687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8483-820C-41B0-AAB9-8853A03E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Saved Report Launcher &amp; Additional Tools</a:t>
            </a:r>
          </a:p>
        </p:txBody>
      </p:sp>
    </p:spTree>
    <p:extLst>
      <p:ext uri="{BB962C8B-B14F-4D97-AF65-F5344CB8AC3E}">
        <p14:creationId xmlns:p14="http://schemas.microsoft.com/office/powerpoint/2010/main" val="92224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27FCFE-EF30-C749-BCAA-7550D24A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83" y="2641128"/>
            <a:ext cx="4201284" cy="24784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AC7F-A1B9-4880-9E89-BEB5C4198D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681" y="285594"/>
            <a:ext cx="11322638" cy="512071"/>
          </a:xfrm>
        </p:spPr>
        <p:txBody>
          <a:bodyPr/>
          <a:lstStyle/>
          <a:p>
            <a:r>
              <a:rPr lang="en-US"/>
              <a:t>Saved Report 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B93D7F-0B56-4FF7-A118-F1040F2CB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81" y="770581"/>
            <a:ext cx="12068339" cy="637926"/>
          </a:xfrm>
        </p:spPr>
        <p:txBody>
          <a:bodyPr/>
          <a:lstStyle/>
          <a:p>
            <a:r>
              <a:rPr lang="en-US"/>
              <a:t>Saved Reports created by or shared with you are available as “cards,” quickly launched from the Launcher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D09B6-4EE4-4291-A55E-85402F00B34C}"/>
              </a:ext>
            </a:extLst>
          </p:cNvPr>
          <p:cNvSpPr txBox="1"/>
          <p:nvPr/>
        </p:nvSpPr>
        <p:spPr>
          <a:xfrm>
            <a:off x="434682" y="6563962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© 2022</a:t>
            </a:r>
            <a:r>
              <a:rPr lang="en-US" sz="1200" b="1" i="0">
                <a:solidFill>
                  <a:srgbClr val="E6601B"/>
                </a:solidFill>
                <a:effectLst/>
                <a:latin typeface="Slack-Lato"/>
              </a:rPr>
              <a:t> </a:t>
            </a:r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1010data Services LLC | All Rights Reserved.</a:t>
            </a:r>
            <a:endParaRPr lang="en-US" sz="1200">
              <a:solidFill>
                <a:srgbClr val="E6601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2A0D9-CCC6-4E93-AB5E-C753F9603CE5}"/>
              </a:ext>
            </a:extLst>
          </p:cNvPr>
          <p:cNvSpPr txBox="1"/>
          <p:nvPr/>
        </p:nvSpPr>
        <p:spPr>
          <a:xfrm>
            <a:off x="6322143" y="1440700"/>
            <a:ext cx="522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Name of the CIP Report used as a basis to create the Saved Report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BBAF20-EA87-4CB8-8E66-C668D5EF5380}"/>
              </a:ext>
            </a:extLst>
          </p:cNvPr>
          <p:cNvCxnSpPr>
            <a:cxnSpLocks/>
          </p:cNvCxnSpPr>
          <p:nvPr/>
        </p:nvCxnSpPr>
        <p:spPr>
          <a:xfrm flipH="1" flipV="1">
            <a:off x="4190260" y="3576081"/>
            <a:ext cx="2131883" cy="5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F1B33E-134C-4777-8DB5-5A0B49CC7FEF}"/>
              </a:ext>
            </a:extLst>
          </p:cNvPr>
          <p:cNvSpPr txBox="1"/>
          <p:nvPr/>
        </p:nvSpPr>
        <p:spPr>
          <a:xfrm>
            <a:off x="6322143" y="3363521"/>
            <a:ext cx="522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 given to the Saved Report by the User who authored and saved the report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EE568F-2056-4D64-86D9-85DB809BE4FD}"/>
              </a:ext>
            </a:extLst>
          </p:cNvPr>
          <p:cNvSpPr txBox="1"/>
          <p:nvPr/>
        </p:nvSpPr>
        <p:spPr>
          <a:xfrm>
            <a:off x="6322143" y="2311291"/>
            <a:ext cx="522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Favorite Indicator and Drop-Down to Launch CIP Report or Show Info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A99BF5-CE5C-47CA-85E0-81C3E5C52708}"/>
              </a:ext>
            </a:extLst>
          </p:cNvPr>
          <p:cNvCxnSpPr>
            <a:cxnSpLocks/>
          </p:cNvCxnSpPr>
          <p:nvPr/>
        </p:nvCxnSpPr>
        <p:spPr>
          <a:xfrm>
            <a:off x="1582493" y="2405672"/>
            <a:ext cx="0" cy="246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B0523F-22C7-4AB8-857D-7CD2C8160DA8}"/>
              </a:ext>
            </a:extLst>
          </p:cNvPr>
          <p:cNvCxnSpPr>
            <a:cxnSpLocks/>
          </p:cNvCxnSpPr>
          <p:nvPr/>
        </p:nvCxnSpPr>
        <p:spPr>
          <a:xfrm flipV="1">
            <a:off x="1572481" y="2424950"/>
            <a:ext cx="4749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0975403-970F-4A7E-8FB6-3E7AAB060942}"/>
              </a:ext>
            </a:extLst>
          </p:cNvPr>
          <p:cNvSpPr/>
          <p:nvPr/>
        </p:nvSpPr>
        <p:spPr>
          <a:xfrm>
            <a:off x="1006431" y="2069411"/>
            <a:ext cx="566050" cy="508221"/>
          </a:xfrm>
          <a:prstGeom prst="star5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298F2-A0AA-087C-BFD9-FDCEAE764DF5}"/>
              </a:ext>
            </a:extLst>
          </p:cNvPr>
          <p:cNvSpPr txBox="1"/>
          <p:nvPr/>
        </p:nvSpPr>
        <p:spPr>
          <a:xfrm>
            <a:off x="8371114" y="-1814"/>
            <a:ext cx="38227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9C5E62-32C9-E85E-CCFF-A76541AAC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393" y="5272688"/>
            <a:ext cx="2571750" cy="11239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C51B0C-4A4E-4899-D142-91D0E2DF38BD}"/>
              </a:ext>
            </a:extLst>
          </p:cNvPr>
          <p:cNvSpPr txBox="1"/>
          <p:nvPr/>
        </p:nvSpPr>
        <p:spPr>
          <a:xfrm>
            <a:off x="6322142" y="4380038"/>
            <a:ext cx="522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 given to the Saved Report by the User who authored and saved the report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5A2F3E-6B03-C357-879A-085F4361A07D}"/>
              </a:ext>
            </a:extLst>
          </p:cNvPr>
          <p:cNvCxnSpPr>
            <a:cxnSpLocks/>
          </p:cNvCxnSpPr>
          <p:nvPr/>
        </p:nvCxnSpPr>
        <p:spPr>
          <a:xfrm flipV="1">
            <a:off x="3847778" y="4565948"/>
            <a:ext cx="2484377" cy="14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629B7E-EDF5-4C6F-3622-C0B5E9EC74BD}"/>
              </a:ext>
            </a:extLst>
          </p:cNvPr>
          <p:cNvCxnSpPr>
            <a:cxnSpLocks/>
          </p:cNvCxnSpPr>
          <p:nvPr/>
        </p:nvCxnSpPr>
        <p:spPr>
          <a:xfrm>
            <a:off x="3860403" y="4580155"/>
            <a:ext cx="0" cy="8441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F747E2-4FD3-8CCA-68C4-1C326CE9798A}"/>
              </a:ext>
            </a:extLst>
          </p:cNvPr>
          <p:cNvCxnSpPr>
            <a:cxnSpLocks/>
          </p:cNvCxnSpPr>
          <p:nvPr/>
        </p:nvCxnSpPr>
        <p:spPr>
          <a:xfrm>
            <a:off x="2246050" y="1600807"/>
            <a:ext cx="40760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C8EC1A-F8DC-CA5E-A464-EAB15762EB0F}"/>
              </a:ext>
            </a:extLst>
          </p:cNvPr>
          <p:cNvCxnSpPr>
            <a:cxnSpLocks/>
          </p:cNvCxnSpPr>
          <p:nvPr/>
        </p:nvCxnSpPr>
        <p:spPr>
          <a:xfrm flipH="1">
            <a:off x="2240920" y="1600807"/>
            <a:ext cx="5130" cy="1602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1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D874A9-677B-6301-241B-F3D488442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04" y="1349391"/>
            <a:ext cx="5686425" cy="30289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AC7F-A1B9-4880-9E89-BEB5C4198D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683" y="332500"/>
            <a:ext cx="11322638" cy="512071"/>
          </a:xfrm>
        </p:spPr>
        <p:txBody>
          <a:bodyPr/>
          <a:lstStyle/>
          <a:p>
            <a:r>
              <a:rPr lang="en-US"/>
              <a:t>Saved Report 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B93D7F-0B56-4FF7-A118-F1040F2CB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82" y="908437"/>
            <a:ext cx="12068339" cy="637926"/>
          </a:xfrm>
        </p:spPr>
        <p:txBody>
          <a:bodyPr/>
          <a:lstStyle/>
          <a:p>
            <a:r>
              <a:rPr lang="en-US"/>
              <a:t>Saved Reports are Color-Coded Based on the Report Type Used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D09B6-4EE4-4291-A55E-85402F00B34C}"/>
              </a:ext>
            </a:extLst>
          </p:cNvPr>
          <p:cNvSpPr txBox="1"/>
          <p:nvPr/>
        </p:nvSpPr>
        <p:spPr>
          <a:xfrm>
            <a:off x="434682" y="6563962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© 2022</a:t>
            </a:r>
            <a:r>
              <a:rPr lang="en-US" sz="1200" b="1" i="0">
                <a:solidFill>
                  <a:srgbClr val="E6601B"/>
                </a:solidFill>
                <a:effectLst/>
                <a:latin typeface="Slack-Lato"/>
              </a:rPr>
              <a:t> </a:t>
            </a:r>
            <a:r>
              <a:rPr lang="en-US" sz="1200" b="0" i="0">
                <a:solidFill>
                  <a:srgbClr val="E6601B"/>
                </a:solidFill>
                <a:effectLst/>
                <a:latin typeface="Slack-Lato"/>
              </a:rPr>
              <a:t>1010data Services LLC | All Rights Reserved.</a:t>
            </a:r>
            <a:endParaRPr lang="en-US" sz="1200">
              <a:solidFill>
                <a:srgbClr val="E6601B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E43C74-288C-4DAD-9198-384BC0B1FF0B}"/>
              </a:ext>
            </a:extLst>
          </p:cNvPr>
          <p:cNvCxnSpPr>
            <a:cxnSpLocks/>
          </p:cNvCxnSpPr>
          <p:nvPr/>
        </p:nvCxnSpPr>
        <p:spPr>
          <a:xfrm>
            <a:off x="4793942" y="2084813"/>
            <a:ext cx="1518081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8D1AC-153E-45C4-BB64-40ACC5F62B6E}"/>
              </a:ext>
            </a:extLst>
          </p:cNvPr>
          <p:cNvCxnSpPr>
            <a:cxnSpLocks/>
          </p:cNvCxnSpPr>
          <p:nvPr/>
        </p:nvCxnSpPr>
        <p:spPr>
          <a:xfrm>
            <a:off x="4793942" y="3384055"/>
            <a:ext cx="1480035" cy="12485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1CAE00-39AF-5C45-59F0-10BB80360BF4}"/>
              </a:ext>
            </a:extLst>
          </p:cNvPr>
          <p:cNvSpPr txBox="1"/>
          <p:nvPr/>
        </p:nvSpPr>
        <p:spPr>
          <a:xfrm>
            <a:off x="8371114" y="-1814"/>
            <a:ext cx="38227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389380-1D2F-2D7E-50BD-BEDDCE029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02" y="1377887"/>
            <a:ext cx="1771650" cy="10191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6FF970-0501-2274-5658-4873A93AD332}"/>
              </a:ext>
            </a:extLst>
          </p:cNvPr>
          <p:cNvCxnSpPr>
            <a:cxnSpLocks/>
          </p:cNvCxnSpPr>
          <p:nvPr/>
        </p:nvCxnSpPr>
        <p:spPr>
          <a:xfrm>
            <a:off x="4793942" y="2863866"/>
            <a:ext cx="3644237" cy="276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56E5E84-9719-AA47-3CFF-7D3104221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179" y="2377365"/>
            <a:ext cx="1743075" cy="1019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9622F8-1A48-5FB4-40A9-9A48AD92A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977" y="3180286"/>
            <a:ext cx="17716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4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80267-63BB-4FD0-AB1B-7540E41116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0803" y="359174"/>
            <a:ext cx="11322638" cy="512071"/>
          </a:xfrm>
        </p:spPr>
        <p:txBody>
          <a:bodyPr/>
          <a:lstStyle/>
          <a:p>
            <a:r>
              <a:rPr lang="en-US"/>
              <a:t>Launching A Saved Report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A890BE5-5C80-4CCF-B610-3AEA5D7B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352" y="1281629"/>
            <a:ext cx="6195970" cy="1221728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Use the </a:t>
            </a:r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Open / Open + Run</a:t>
            </a:r>
            <a:r>
              <a:rPr lang="en-US">
                <a:solidFill>
                  <a:schemeClr val="bg1">
                    <a:lumMod val="95000"/>
                  </a:schemeClr>
                </a:solidFill>
              </a:rPr>
              <a:t> toggle to indicate how saved reports should open: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Open: 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Opens the report in a separate window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Previous selections are intact but can be modified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User will select Analyze to run the report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Open + Run: 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Opens report in a separate window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Automatically runs the report with all previous selections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Modifications are made after the report has completed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Edits made to saved reports will not overwrite existing saved reports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Only the author of a saved report can overwrite it 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EF83541-9692-599C-D91A-68B4FCC82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9" y="1281629"/>
            <a:ext cx="4658375" cy="2648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AA743B-B363-4AD7-B2EC-E75816985AA4}"/>
              </a:ext>
            </a:extLst>
          </p:cNvPr>
          <p:cNvSpPr/>
          <p:nvPr/>
        </p:nvSpPr>
        <p:spPr>
          <a:xfrm>
            <a:off x="200801" y="1892493"/>
            <a:ext cx="4805909" cy="82445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487A1-EF15-A44C-9B57-E3C73DEC8DAB}"/>
              </a:ext>
            </a:extLst>
          </p:cNvPr>
          <p:cNvSpPr txBox="1"/>
          <p:nvPr/>
        </p:nvSpPr>
        <p:spPr>
          <a:xfrm>
            <a:off x="8434614" y="-1814"/>
            <a:ext cx="3759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D4D8DE"/>
                </a:solidFill>
              </a:rPr>
              <a:t>For further question or troubleshooting, email support@1010data.com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59764283"/>
      </p:ext>
    </p:extLst>
  </p:cSld>
  <p:clrMapOvr>
    <a:masterClrMapping/>
  </p:clrMapOvr>
</p:sld>
</file>

<file path=ppt/theme/theme1.xml><?xml version="1.0" encoding="utf-8"?>
<a:theme xmlns:a="http://schemas.openxmlformats.org/drawingml/2006/main" name="Webinar Theme">
  <a:themeElements>
    <a:clrScheme name="Custom 124">
      <a:dk1>
        <a:srgbClr val="2B242F"/>
      </a:dk1>
      <a:lt1>
        <a:srgbClr val="FFFFFF"/>
      </a:lt1>
      <a:dk2>
        <a:srgbClr val="2B242F"/>
      </a:dk2>
      <a:lt2>
        <a:srgbClr val="E7E6E6"/>
      </a:lt2>
      <a:accent1>
        <a:srgbClr val="F4854C"/>
      </a:accent1>
      <a:accent2>
        <a:srgbClr val="571133"/>
      </a:accent2>
      <a:accent3>
        <a:srgbClr val="008B86"/>
      </a:accent3>
      <a:accent4>
        <a:srgbClr val="3A414C"/>
      </a:accent4>
      <a:accent5>
        <a:srgbClr val="B29C8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r Theme" id="{BD5C133F-D092-4E48-9811-F913C1FE48F7}" vid="{84F2EFF1-B666-410E-AAFE-1AB8369305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 xsi:nil="true"/>
      <Description xsi:nil="true"/>
    </URL>
    <Comment xmlns="acdfc0c0-254b-4d6b-b6d0-85d4cf2bb683" xsi:nil="true"/>
  </documentManagement>
</p:properties>
</file>

<file path=customXml/item2.xml><?xml version="1.0" encoding="utf-8"?>
<?mso-contentType ?>
<SharedContentType xmlns="Microsoft.SharePoint.Taxonomy.ContentTypeSync" SourceId="b0abc85e-18f1-43b1-9433-de5ea0f10d15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DD67A41687443AC84364BCE6678B1" ma:contentTypeVersion="13" ma:contentTypeDescription="Create a new document." ma:contentTypeScope="" ma:versionID="1757b7f6a5767321f275c05e36da6d80">
  <xsd:schema xmlns:xsd="http://www.w3.org/2001/XMLSchema" xmlns:xs="http://www.w3.org/2001/XMLSchema" xmlns:p="http://schemas.microsoft.com/office/2006/metadata/properties" xmlns:ns1="http://schemas.microsoft.com/sharepoint/v3" xmlns:ns2="acdfc0c0-254b-4d6b-b6d0-85d4cf2bb683" xmlns:ns3="43591a37-3ebf-4258-a757-c6bb13f81b3f" targetNamespace="http://schemas.microsoft.com/office/2006/metadata/properties" ma:root="true" ma:fieldsID="da5d3cd9d9e4b31b7af0264ca9fe5968" ns1:_="" ns2:_="" ns3:_="">
    <xsd:import namespace="http://schemas.microsoft.com/sharepoint/v3"/>
    <xsd:import namespace="acdfc0c0-254b-4d6b-b6d0-85d4cf2bb683"/>
    <xsd:import namespace="43591a37-3ebf-4258-a757-c6bb13f81b3f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MediaServiceFastMetadata" minOccurs="0"/>
                <xsd:element ref="ns2:MediaService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hidden="true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fc0c0-254b-4d6b-b6d0-85d4cf2bb683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" ma:index="20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1a37-3ebf-4258-a757-c6bb13f81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72AA9D-8DB8-4998-9A9E-D572256F48AC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acdfc0c0-254b-4d6b-b6d0-85d4cf2bb683"/>
    <ds:schemaRef ds:uri="http://purl.org/dc/dcmitype/"/>
    <ds:schemaRef ds:uri="http://purl.org/dc/elements/1.1/"/>
    <ds:schemaRef ds:uri="43591a37-3ebf-4258-a757-c6bb13f81b3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495316B-D559-4A15-AE97-F587FFD7941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1B6D017-1F87-4677-A0BB-425101FE86F6}">
  <ds:schemaRefs>
    <ds:schemaRef ds:uri="43591a37-3ebf-4258-a757-c6bb13f81b3f"/>
    <ds:schemaRef ds:uri="acdfc0c0-254b-4d6b-b6d0-85d4cf2bb6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F66AC36D-E4DB-4844-93B1-936FECE388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Webinar Theme</Template>
  <TotalTime>1165</TotalTime>
  <Words>1047</Words>
  <Application>Microsoft Office PowerPoint</Application>
  <PresentationFormat>Widescreen</PresentationFormat>
  <Paragraphs>130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Slack-Lato</vt:lpstr>
      <vt:lpstr>System Font Regular</vt:lpstr>
      <vt:lpstr>Webinar Theme</vt:lpstr>
      <vt:lpstr>Report Launcher Introduction</vt:lpstr>
      <vt:lpstr>PowerPoint Presentation</vt:lpstr>
      <vt:lpstr>PowerPoint Presentation</vt:lpstr>
      <vt:lpstr>PowerPoint Presentation</vt:lpstr>
      <vt:lpstr>PowerPoint Presentation</vt:lpstr>
      <vt:lpstr>Saved Report Launcher &amp; Additional Tools</vt:lpstr>
      <vt:lpstr>PowerPoint Presentation</vt:lpstr>
      <vt:lpstr>PowerPoint Presentation</vt:lpstr>
      <vt:lpstr>PowerPoint Presentation</vt:lpstr>
      <vt:lpstr>CIP Dashboard</vt:lpstr>
      <vt:lpstr>PowerPoint Presentation</vt:lpstr>
      <vt:lpstr>The landing page includes the navigation pane for the 4 dashboards. Click on a pane to launch a dashboard     </vt:lpstr>
      <vt:lpstr>Selecting the (i) icon for the Product line will redirect the user to the Product Overview and allow drilling down the product hierarchy     </vt:lpstr>
      <vt:lpstr>Selecting a tile allows you to select “Geography Drill Through.” This brings you to the geography overview of the selected class.         </vt:lpstr>
      <vt:lpstr>PowerPoint Presentation</vt:lpstr>
      <vt:lpstr>Metric cards listed above visuals, filter selections right pane. Change metric selection by clicking on one of the cards.            </vt:lpstr>
      <vt:lpstr>Questions? Please reach out to support@1010data.com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DeCampo</dc:creator>
  <cp:lastModifiedBy>Steven Stine</cp:lastModifiedBy>
  <cp:revision>6</cp:revision>
  <dcterms:created xsi:type="dcterms:W3CDTF">2021-10-06T19:51:52Z</dcterms:created>
  <dcterms:modified xsi:type="dcterms:W3CDTF">2023-06-22T14:57:38Z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0x010100AD3DD67A41687443AC84364BCE6678B1</vt:lpwstr>
  </property>
</Properties>
</file>